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8CA8F-C912-4F89-AADC-50211A13BD35}" type="doc">
      <dgm:prSet loTypeId="urn:microsoft.com/office/officeart/2005/8/layout/matrix3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x-none"/>
        </a:p>
      </dgm:t>
    </dgm:pt>
    <dgm:pt modelId="{89B59D9C-FCD3-4E68-BF36-CB69209DCC7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есепке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алу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субъектінің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ішкі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құжаты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болып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табылады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онда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жүзеге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асырылатын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іс-шаралардың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тізбесі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есебін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жүргізудің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әдістері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әдістері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салықтар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бюджетке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төленетін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басқа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да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міндетті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төлемдер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бойынша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базасын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есептеу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тіркелімдерін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жасау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нысандары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тәртібі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т.б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x-non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C11C44-5485-4066-B1BB-1410B618712D}" type="parTrans" cxnId="{87626C35-4263-4874-8362-0B3030E79F9E}">
      <dgm:prSet/>
      <dgm:spPr/>
      <dgm:t>
        <a:bodyPr/>
        <a:lstStyle/>
        <a:p>
          <a:endParaRPr lang="x-none"/>
        </a:p>
      </dgm:t>
    </dgm:pt>
    <dgm:pt modelId="{CB7C3D4A-D1C8-4EE2-8308-A04C5C32D079}" type="sibTrans" cxnId="{87626C35-4263-4874-8362-0B3030E79F9E}">
      <dgm:prSet/>
      <dgm:spPr/>
      <dgm:t>
        <a:bodyPr/>
        <a:lstStyle/>
        <a:p>
          <a:endParaRPr lang="x-none"/>
        </a:p>
      </dgm:t>
    </dgm:pt>
    <dgm:pt modelId="{A2E0BECF-915C-43AA-AA8C-F48D551FA4E1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Бухгалтерлік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жүргізбейтін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жеке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кәсіпкерлер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жеке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құжат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ретінде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жасалуы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керек</a:t>
          </a:r>
          <a:r>
            <a:rPr lang="ru-RU" sz="105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x-none" sz="10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C618CD-5457-41FB-99A4-E27A0374D26E}" type="parTrans" cxnId="{922D5CCA-68BD-4C33-B3A1-7C1A8E8EAEEE}">
      <dgm:prSet/>
      <dgm:spPr/>
      <dgm:t>
        <a:bodyPr/>
        <a:lstStyle/>
        <a:p>
          <a:endParaRPr lang="x-none"/>
        </a:p>
      </dgm:t>
    </dgm:pt>
    <dgm:pt modelId="{0EF21C12-2B51-44E9-823A-003CC83ED0F3}" type="sibTrans" cxnId="{922D5CCA-68BD-4C33-B3A1-7C1A8E8EAEEE}">
      <dgm:prSet/>
      <dgm:spPr/>
      <dgm:t>
        <a:bodyPr/>
        <a:lstStyle/>
        <a:p>
          <a:endParaRPr lang="x-none"/>
        </a:p>
      </dgm:t>
    </dgm:pt>
    <dgm:pt modelId="{892C8E2E-F496-450B-B791-65C45CDBBEB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бухгалтерлік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құжаттамаға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енгізілген</a:t>
          </a:r>
          <a:endParaRPr lang="ru-RU" sz="16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05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x-none" sz="10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8D1D90-6066-4334-B516-C95CFA91B007}" type="parTrans" cxnId="{C69385B6-AE30-4CFE-9CAF-16A6C4923422}">
      <dgm:prSet/>
      <dgm:spPr/>
      <dgm:t>
        <a:bodyPr/>
        <a:lstStyle/>
        <a:p>
          <a:endParaRPr lang="x-none"/>
        </a:p>
      </dgm:t>
    </dgm:pt>
    <dgm:pt modelId="{012680CC-F847-44CA-AB91-A813D5D75CEF}" type="sibTrans" cxnId="{C69385B6-AE30-4CFE-9CAF-16A6C4923422}">
      <dgm:prSet/>
      <dgm:spPr/>
      <dgm:t>
        <a:bodyPr/>
        <a:lstStyle/>
        <a:p>
          <a:endParaRPr lang="x-none"/>
        </a:p>
      </dgm:t>
    </dgm:pt>
    <dgm:pt modelId="{FA15BA35-B073-465E-9C93-309B0799B147}">
      <dgm:prSet phldrT="[Текст]"/>
      <dgm:spPr/>
      <dgm:t>
        <a:bodyPr/>
        <a:lstStyle/>
        <a:p>
          <a:endParaRPr lang="x-none" dirty="0"/>
        </a:p>
      </dgm:t>
    </dgm:pt>
    <dgm:pt modelId="{1D8373DD-AC2B-4160-904D-95C9D5852222}" type="parTrans" cxnId="{FCE0E1A9-E4F9-42B5-A514-9779A2B1A10D}">
      <dgm:prSet/>
      <dgm:spPr/>
      <dgm:t>
        <a:bodyPr/>
        <a:lstStyle/>
        <a:p>
          <a:endParaRPr lang="x-none"/>
        </a:p>
      </dgm:t>
    </dgm:pt>
    <dgm:pt modelId="{60641F48-78C9-400D-A18B-34D03C384585}" type="sibTrans" cxnId="{FCE0E1A9-E4F9-42B5-A514-9779A2B1A10D}">
      <dgm:prSet/>
      <dgm:spPr/>
      <dgm:t>
        <a:bodyPr/>
        <a:lstStyle/>
        <a:p>
          <a:endParaRPr lang="x-none"/>
        </a:p>
      </dgm:t>
    </dgm:pt>
    <dgm:pt modelId="{B4206501-48A4-47AF-A4CC-16DD13E13EF7}">
      <dgm:prSet phldrT="[Текст]"/>
      <dgm:spPr/>
      <dgm:t>
        <a:bodyPr/>
        <a:lstStyle/>
        <a:p>
          <a:endParaRPr lang="x-none" dirty="0"/>
        </a:p>
      </dgm:t>
    </dgm:pt>
    <dgm:pt modelId="{0562DE57-2079-4401-93FB-EBACF71E7116}" type="parTrans" cxnId="{2D657460-E190-4EF3-973C-DC92BD4F7E43}">
      <dgm:prSet/>
      <dgm:spPr/>
      <dgm:t>
        <a:bodyPr/>
        <a:lstStyle/>
        <a:p>
          <a:endParaRPr lang="x-none"/>
        </a:p>
      </dgm:t>
    </dgm:pt>
    <dgm:pt modelId="{21913E8D-C798-4876-8368-623B5D43C9B6}" type="sibTrans" cxnId="{2D657460-E190-4EF3-973C-DC92BD4F7E43}">
      <dgm:prSet/>
      <dgm:spPr/>
      <dgm:t>
        <a:bodyPr/>
        <a:lstStyle/>
        <a:p>
          <a:endParaRPr lang="x-none"/>
        </a:p>
      </dgm:t>
    </dgm:pt>
    <dgm:pt modelId="{D64F337F-8AD8-499A-A86B-FDDB94579B96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есепке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алу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бухгалтерлік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жүргізбейтін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қаржылық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есептілікті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жасамайтын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жеке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кәсіпкерлердің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есепке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алу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қоспағанда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ХҚЕС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республика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заңнамасының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талаптарына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сәйкес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әзірленген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саясатына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жеке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бөлім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ретінде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енгізілуі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мүмкін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Қазақстанның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бухгалтерлік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пен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қаржылық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есептілік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бойынша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x-non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710497-9A1E-4C5E-8C8F-E638676E0E0D}" type="parTrans" cxnId="{7AA4EFF2-C746-4E08-85E6-07A4CF9E2683}">
      <dgm:prSet/>
      <dgm:spPr/>
      <dgm:t>
        <a:bodyPr/>
        <a:lstStyle/>
        <a:p>
          <a:endParaRPr lang="x-none"/>
        </a:p>
      </dgm:t>
    </dgm:pt>
    <dgm:pt modelId="{9C4F2F1E-2604-4DB6-BA07-774E01733BDC}" type="sibTrans" cxnId="{7AA4EFF2-C746-4E08-85E6-07A4CF9E2683}">
      <dgm:prSet/>
      <dgm:spPr/>
      <dgm:t>
        <a:bodyPr/>
        <a:lstStyle/>
        <a:p>
          <a:endParaRPr lang="x-none"/>
        </a:p>
      </dgm:t>
    </dgm:pt>
    <dgm:pt modelId="{B2405BAC-73D6-42B4-943B-217FD52BB91A}" type="pres">
      <dgm:prSet presAssocID="{CB08CA8F-C912-4F89-AADC-50211A13BD3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C985BB-E22C-42AD-8C95-6EA6274A82FB}" type="pres">
      <dgm:prSet presAssocID="{CB08CA8F-C912-4F89-AADC-50211A13BD35}" presName="diamond" presStyleLbl="bgShp" presStyleIdx="0" presStyleCnt="1"/>
      <dgm:spPr/>
    </dgm:pt>
    <dgm:pt modelId="{8D6A4866-819B-4236-868E-530CE87BFDDB}" type="pres">
      <dgm:prSet presAssocID="{CB08CA8F-C912-4F89-AADC-50211A13BD35}" presName="quad1" presStyleLbl="node1" presStyleIdx="0" presStyleCnt="4" custScaleX="191603" custLinFactNeighborX="-82353" custLinFactNeighborY="-1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131654-9BEF-48D8-82C5-5D848CE41120}" type="pres">
      <dgm:prSet presAssocID="{CB08CA8F-C912-4F89-AADC-50211A13BD35}" presName="quad2" presStyleLbl="node1" presStyleIdx="1" presStyleCnt="4" custScaleX="186783" custScaleY="134975" custLinFactNeighborX="72560" custLinFactNeighborY="-1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B1D147-E0E6-45A6-9AD1-61E07559F134}" type="pres">
      <dgm:prSet presAssocID="{CB08CA8F-C912-4F89-AADC-50211A13BD35}" presName="quad3" presStyleLbl="node1" presStyleIdx="2" presStyleCnt="4" custScaleX="198640" custLinFactNeighborX="-81204" custLinFactNeighborY="-7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F2E5F-A741-426C-97CD-6B1C0A601D83}" type="pres">
      <dgm:prSet presAssocID="{CB08CA8F-C912-4F89-AADC-50211A13BD35}" presName="quad4" presStyleLbl="node1" presStyleIdx="3" presStyleCnt="4" custScaleX="185806" custLinFactNeighborX="77925" custLinFactNeighborY="30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E862A5-4461-4255-AF21-607CB67DF2F0}" type="presOf" srcId="{892C8E2E-F496-450B-B791-65C45CDBBEB0}" destId="{2DCF2E5F-A741-426C-97CD-6B1C0A601D83}" srcOrd="0" destOrd="0" presId="urn:microsoft.com/office/officeart/2005/8/layout/matrix3"/>
    <dgm:cxn modelId="{7AA4EFF2-C746-4E08-85E6-07A4CF9E2683}" srcId="{CB08CA8F-C912-4F89-AADC-50211A13BD35}" destId="{D64F337F-8AD8-499A-A86B-FDDB94579B96}" srcOrd="1" destOrd="0" parTransId="{AD710497-9A1E-4C5E-8C8F-E638676E0E0D}" sibTransId="{9C4F2F1E-2604-4DB6-BA07-774E01733BDC}"/>
    <dgm:cxn modelId="{87626C35-4263-4874-8362-0B3030E79F9E}" srcId="{CB08CA8F-C912-4F89-AADC-50211A13BD35}" destId="{89B59D9C-FCD3-4E68-BF36-CB69209DCC74}" srcOrd="0" destOrd="0" parTransId="{C1C11C44-5485-4066-B1BB-1410B618712D}" sibTransId="{CB7C3D4A-D1C8-4EE2-8308-A04C5C32D079}"/>
    <dgm:cxn modelId="{A394524C-DEFF-4342-86E2-5D0ECE78543B}" type="presOf" srcId="{D64F337F-8AD8-499A-A86B-FDDB94579B96}" destId="{19131654-9BEF-48D8-82C5-5D848CE41120}" srcOrd="0" destOrd="0" presId="urn:microsoft.com/office/officeart/2005/8/layout/matrix3"/>
    <dgm:cxn modelId="{FCE0E1A9-E4F9-42B5-A514-9779A2B1A10D}" srcId="{CB08CA8F-C912-4F89-AADC-50211A13BD35}" destId="{FA15BA35-B073-465E-9C93-309B0799B147}" srcOrd="4" destOrd="0" parTransId="{1D8373DD-AC2B-4160-904D-95C9D5852222}" sibTransId="{60641F48-78C9-400D-A18B-34D03C384585}"/>
    <dgm:cxn modelId="{922D5CCA-68BD-4C33-B3A1-7C1A8E8EAEEE}" srcId="{CB08CA8F-C912-4F89-AADC-50211A13BD35}" destId="{A2E0BECF-915C-43AA-AA8C-F48D551FA4E1}" srcOrd="2" destOrd="0" parTransId="{70C618CD-5457-41FB-99A4-E27A0374D26E}" sibTransId="{0EF21C12-2B51-44E9-823A-003CC83ED0F3}"/>
    <dgm:cxn modelId="{952C173C-8995-43F7-85BD-A0C14CDEBBD1}" type="presOf" srcId="{A2E0BECF-915C-43AA-AA8C-F48D551FA4E1}" destId="{03B1D147-E0E6-45A6-9AD1-61E07559F134}" srcOrd="0" destOrd="0" presId="urn:microsoft.com/office/officeart/2005/8/layout/matrix3"/>
    <dgm:cxn modelId="{2D657460-E190-4EF3-973C-DC92BD4F7E43}" srcId="{CB08CA8F-C912-4F89-AADC-50211A13BD35}" destId="{B4206501-48A4-47AF-A4CC-16DD13E13EF7}" srcOrd="5" destOrd="0" parTransId="{0562DE57-2079-4401-93FB-EBACF71E7116}" sibTransId="{21913E8D-C798-4876-8368-623B5D43C9B6}"/>
    <dgm:cxn modelId="{17187C74-F12C-476E-9F79-3C04896C5CC9}" type="presOf" srcId="{CB08CA8F-C912-4F89-AADC-50211A13BD35}" destId="{B2405BAC-73D6-42B4-943B-217FD52BB91A}" srcOrd="0" destOrd="0" presId="urn:microsoft.com/office/officeart/2005/8/layout/matrix3"/>
    <dgm:cxn modelId="{C69385B6-AE30-4CFE-9CAF-16A6C4923422}" srcId="{CB08CA8F-C912-4F89-AADC-50211A13BD35}" destId="{892C8E2E-F496-450B-B791-65C45CDBBEB0}" srcOrd="3" destOrd="0" parTransId="{B78D1D90-6066-4334-B516-C95CFA91B007}" sibTransId="{012680CC-F847-44CA-AB91-A813D5D75CEF}"/>
    <dgm:cxn modelId="{DDFB837A-B703-4861-AE62-A38274B25E23}" type="presOf" srcId="{89B59D9C-FCD3-4E68-BF36-CB69209DCC74}" destId="{8D6A4866-819B-4236-868E-530CE87BFDDB}" srcOrd="0" destOrd="0" presId="urn:microsoft.com/office/officeart/2005/8/layout/matrix3"/>
    <dgm:cxn modelId="{06369584-EEBD-4C85-8ACB-A02A1D80B4CA}" type="presParOf" srcId="{B2405BAC-73D6-42B4-943B-217FD52BB91A}" destId="{E9C985BB-E22C-42AD-8C95-6EA6274A82FB}" srcOrd="0" destOrd="0" presId="urn:microsoft.com/office/officeart/2005/8/layout/matrix3"/>
    <dgm:cxn modelId="{22D7308E-9015-4217-8305-C629BA89739B}" type="presParOf" srcId="{B2405BAC-73D6-42B4-943B-217FD52BB91A}" destId="{8D6A4866-819B-4236-868E-530CE87BFDDB}" srcOrd="1" destOrd="0" presId="urn:microsoft.com/office/officeart/2005/8/layout/matrix3"/>
    <dgm:cxn modelId="{5124D685-F80D-4828-85B2-E1A77934B83B}" type="presParOf" srcId="{B2405BAC-73D6-42B4-943B-217FD52BB91A}" destId="{19131654-9BEF-48D8-82C5-5D848CE41120}" srcOrd="2" destOrd="0" presId="urn:microsoft.com/office/officeart/2005/8/layout/matrix3"/>
    <dgm:cxn modelId="{E1D18624-A64E-4C30-B55E-DCE75D3B8DB9}" type="presParOf" srcId="{B2405BAC-73D6-42B4-943B-217FD52BB91A}" destId="{03B1D147-E0E6-45A6-9AD1-61E07559F134}" srcOrd="3" destOrd="0" presId="urn:microsoft.com/office/officeart/2005/8/layout/matrix3"/>
    <dgm:cxn modelId="{04AB6515-E8B5-4303-A80A-75F5D85EECF6}" type="presParOf" srcId="{B2405BAC-73D6-42B4-943B-217FD52BB91A}" destId="{2DCF2E5F-A741-426C-97CD-6B1C0A601D8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18A8A2-3CAD-49CE-A6EE-CA7ED0F79456}" type="doc">
      <dgm:prSet loTypeId="urn:microsoft.com/office/officeart/2005/8/layout/vList6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8328FC59-0AD5-4823-9D35-27168A8E843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174625" indent="188913"/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саясатында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белгіленген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ережелер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қолданылады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470EEE-9B42-4AFC-B729-5800E32AC16A}" type="parTrans" cxnId="{4B83A7D8-1F3D-4BE8-8402-6BA9446A8287}">
      <dgm:prSet/>
      <dgm:spPr/>
      <dgm:t>
        <a:bodyPr/>
        <a:lstStyle/>
        <a:p>
          <a:endParaRPr lang="ru-RU"/>
        </a:p>
      </dgm:t>
    </dgm:pt>
    <dgm:pt modelId="{E44660CE-8E25-4154-B037-C6126ABB66ED}" type="sibTrans" cxnId="{4B83A7D8-1F3D-4BE8-8402-6BA9446A8287}">
      <dgm:prSet/>
      <dgm:spPr/>
      <dgm:t>
        <a:bodyPr/>
        <a:lstStyle/>
        <a:p>
          <a:endParaRPr lang="ru-RU"/>
        </a:p>
      </dgm:t>
    </dgm:pt>
    <dgm:pt modelId="{15C1A2E2-3CF6-4A5A-A011-44B8B5E6B08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Қосылған</a:t>
          </a:r>
          <a:r>
            <a: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құн</a:t>
          </a:r>
          <a:r>
            <a: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салығын</a:t>
          </a:r>
          <a:r>
            <a: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төлеуші</a:t>
          </a:r>
          <a:r>
            <a: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​​</a:t>
          </a: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таңдаған</a:t>
          </a:r>
          <a:r>
            <a: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қосылған</a:t>
          </a:r>
          <a:r>
            <a: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құн</a:t>
          </a:r>
          <a:r>
            <a: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салығын</a:t>
          </a:r>
          <a:r>
            <a: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есепке</a:t>
          </a:r>
          <a:r>
            <a: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алу</a:t>
          </a:r>
          <a:r>
            <a: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әдісі</a:t>
          </a:r>
          <a:r>
            <a: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қолданылады</a:t>
          </a:r>
          <a:endParaRPr lang="ru-RU" sz="2300" b="0" dirty="0">
            <a:solidFill>
              <a:schemeClr val="tx1"/>
            </a:solidFill>
          </a:endParaRPr>
        </a:p>
      </dgm:t>
    </dgm:pt>
    <dgm:pt modelId="{8D90555A-2B8D-4925-B958-6FD56266AABD}" type="parTrans" cxnId="{CAB1C547-426E-418E-A8C0-03CBCB1F7780}">
      <dgm:prSet/>
      <dgm:spPr/>
      <dgm:t>
        <a:bodyPr/>
        <a:lstStyle/>
        <a:p>
          <a:endParaRPr lang="ru-RU"/>
        </a:p>
      </dgm:t>
    </dgm:pt>
    <dgm:pt modelId="{407CAE3D-3DA5-4F2F-AE1F-CEF1527784DF}" type="sibTrans" cxnId="{CAB1C547-426E-418E-A8C0-03CBCB1F7780}">
      <dgm:prSet/>
      <dgm:spPr/>
      <dgm:t>
        <a:bodyPr/>
        <a:lstStyle/>
        <a:p>
          <a:endParaRPr lang="ru-RU"/>
        </a:p>
      </dgm:t>
    </dgm:pt>
    <dgm:pt modelId="{3EDBDC2A-EBD2-4ED6-9C37-2C449568049A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174625" indent="188913"/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қосылған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құн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салығын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есептеу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мақсатында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құрылған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тексеру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жүргізілген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кезеңдері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өзгертілмейтін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кезеңі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dirty="0" err="1" smtClean="0"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sz="2300" dirty="0" smtClean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2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264251-B76B-4431-9954-E4A652452780}" type="parTrans" cxnId="{EE192571-965B-467A-A206-07A9323815CD}">
      <dgm:prSet/>
      <dgm:spPr/>
      <dgm:t>
        <a:bodyPr/>
        <a:lstStyle/>
        <a:p>
          <a:endParaRPr lang="ru-RU"/>
        </a:p>
      </dgm:t>
    </dgm:pt>
    <dgm:pt modelId="{CC2D42A6-C955-47D6-AE94-901B0761F35E}" type="sibTrans" cxnId="{EE192571-965B-467A-A206-07A9323815CD}">
      <dgm:prSet/>
      <dgm:spPr/>
      <dgm:t>
        <a:bodyPr/>
        <a:lstStyle/>
        <a:p>
          <a:endParaRPr lang="ru-RU"/>
        </a:p>
      </dgm:t>
    </dgm:pt>
    <dgm:pt modelId="{01FC6A2A-830C-4845-932B-D0FEF7D077F9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174625" indent="188913"/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күнтізбелік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жыл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тексеру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жүргізілген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кезеңдері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өзгертілмейді</a:t>
          </a:r>
          <a:r>
            <a: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5CC49C-DB16-4C91-9003-B061DF65FA03}" type="sibTrans" cxnId="{23F99AD3-D8AD-4862-AD11-836195211AA8}">
      <dgm:prSet/>
      <dgm:spPr/>
      <dgm:t>
        <a:bodyPr/>
        <a:lstStyle/>
        <a:p>
          <a:endParaRPr lang="ru-RU"/>
        </a:p>
      </dgm:t>
    </dgm:pt>
    <dgm:pt modelId="{714B50EE-55BE-4862-A54E-C6C6DE7513B2}" type="parTrans" cxnId="{23F99AD3-D8AD-4862-AD11-836195211AA8}">
      <dgm:prSet/>
      <dgm:spPr/>
      <dgm:t>
        <a:bodyPr/>
        <a:lstStyle/>
        <a:p>
          <a:endParaRPr lang="ru-RU"/>
        </a:p>
      </dgm:t>
    </dgm:pt>
    <dgm:pt modelId="{536BB794-9038-46B4-B763-AF45F5494C03}" type="pres">
      <dgm:prSet presAssocID="{E318A8A2-3CAD-49CE-A6EE-CA7ED0F7945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AB2F366-54DA-4FDD-B1BC-517CC4215E76}" type="pres">
      <dgm:prSet presAssocID="{8328FC59-0AD5-4823-9D35-27168A8E8433}" presName="linNode" presStyleCnt="0"/>
      <dgm:spPr/>
    </dgm:pt>
    <dgm:pt modelId="{37DFF94D-17DE-4B2E-8922-28568B63756D}" type="pres">
      <dgm:prSet presAssocID="{8328FC59-0AD5-4823-9D35-27168A8E843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C356C2-2044-4D25-8730-27EE2CAF4BA3}" type="pres">
      <dgm:prSet presAssocID="{8328FC59-0AD5-4823-9D35-27168A8E843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72047-912E-40DF-9FC4-7AC5B94564B0}" type="pres">
      <dgm:prSet presAssocID="{E44660CE-8E25-4154-B037-C6126ABB66ED}" presName="spacing" presStyleCnt="0"/>
      <dgm:spPr/>
    </dgm:pt>
    <dgm:pt modelId="{CC2640F6-AF99-4A43-8182-EFAE70CCE9A8}" type="pres">
      <dgm:prSet presAssocID="{15C1A2E2-3CF6-4A5A-A011-44B8B5E6B084}" presName="linNode" presStyleCnt="0"/>
      <dgm:spPr/>
    </dgm:pt>
    <dgm:pt modelId="{0DCAB8D3-C7B5-46C7-97ED-B906A9108125}" type="pres">
      <dgm:prSet presAssocID="{15C1A2E2-3CF6-4A5A-A011-44B8B5E6B084}" presName="parentShp" presStyleLbl="node1" presStyleIdx="1" presStyleCnt="2" custScaleX="125189" custScaleY="1192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B9C3A-B22D-46CF-9DBB-56EF82150FA5}" type="pres">
      <dgm:prSet presAssocID="{15C1A2E2-3CF6-4A5A-A011-44B8B5E6B084}" presName="childShp" presStyleLbl="bgAccFollowNode1" presStyleIdx="1" presStyleCnt="2" custScaleX="123075" custScaleY="130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9EE93C-66CD-4F4D-B1BE-7027A55EE930}" type="presOf" srcId="{8328FC59-0AD5-4823-9D35-27168A8E8433}" destId="{37DFF94D-17DE-4B2E-8922-28568B63756D}" srcOrd="0" destOrd="0" presId="urn:microsoft.com/office/officeart/2005/8/layout/vList6"/>
    <dgm:cxn modelId="{CAB1C547-426E-418E-A8C0-03CBCB1F7780}" srcId="{E318A8A2-3CAD-49CE-A6EE-CA7ED0F79456}" destId="{15C1A2E2-3CF6-4A5A-A011-44B8B5E6B084}" srcOrd="1" destOrd="0" parTransId="{8D90555A-2B8D-4925-B958-6FD56266AABD}" sibTransId="{407CAE3D-3DA5-4F2F-AE1F-CEF1527784DF}"/>
    <dgm:cxn modelId="{23F99AD3-D8AD-4862-AD11-836195211AA8}" srcId="{8328FC59-0AD5-4823-9D35-27168A8E8433}" destId="{01FC6A2A-830C-4845-932B-D0FEF7D077F9}" srcOrd="0" destOrd="0" parTransId="{714B50EE-55BE-4862-A54E-C6C6DE7513B2}" sibTransId="{E05CC49C-DB16-4C91-9003-B061DF65FA03}"/>
    <dgm:cxn modelId="{4B83A7D8-1F3D-4BE8-8402-6BA9446A8287}" srcId="{E318A8A2-3CAD-49CE-A6EE-CA7ED0F79456}" destId="{8328FC59-0AD5-4823-9D35-27168A8E8433}" srcOrd="0" destOrd="0" parTransId="{AD470EEE-9B42-4AFC-B729-5800E32AC16A}" sibTransId="{E44660CE-8E25-4154-B037-C6126ABB66ED}"/>
    <dgm:cxn modelId="{C70C559D-35E7-4D30-A732-6029A7D63C4E}" type="presOf" srcId="{3EDBDC2A-EBD2-4ED6-9C37-2C449568049A}" destId="{255B9C3A-B22D-46CF-9DBB-56EF82150FA5}" srcOrd="0" destOrd="0" presId="urn:microsoft.com/office/officeart/2005/8/layout/vList6"/>
    <dgm:cxn modelId="{B3375EC1-A964-4144-B8AE-ECA80FA8808B}" type="presOf" srcId="{E318A8A2-3CAD-49CE-A6EE-CA7ED0F79456}" destId="{536BB794-9038-46B4-B763-AF45F5494C03}" srcOrd="0" destOrd="0" presId="urn:microsoft.com/office/officeart/2005/8/layout/vList6"/>
    <dgm:cxn modelId="{2655DC65-2D4E-4C16-9148-A805CEC93E62}" type="presOf" srcId="{01FC6A2A-830C-4845-932B-D0FEF7D077F9}" destId="{C7C356C2-2044-4D25-8730-27EE2CAF4BA3}" srcOrd="0" destOrd="0" presId="urn:microsoft.com/office/officeart/2005/8/layout/vList6"/>
    <dgm:cxn modelId="{EE192571-965B-467A-A206-07A9323815CD}" srcId="{15C1A2E2-3CF6-4A5A-A011-44B8B5E6B084}" destId="{3EDBDC2A-EBD2-4ED6-9C37-2C449568049A}" srcOrd="0" destOrd="0" parTransId="{90264251-B76B-4431-9954-E4A652452780}" sibTransId="{CC2D42A6-C955-47D6-AE94-901B0761F35E}"/>
    <dgm:cxn modelId="{4AED9A25-866B-4B47-9A59-777CF5162EAA}" type="presOf" srcId="{15C1A2E2-3CF6-4A5A-A011-44B8B5E6B084}" destId="{0DCAB8D3-C7B5-46C7-97ED-B906A9108125}" srcOrd="0" destOrd="0" presId="urn:microsoft.com/office/officeart/2005/8/layout/vList6"/>
    <dgm:cxn modelId="{8F0B9D7C-F279-470E-A91D-8B5ECB1D0991}" type="presParOf" srcId="{536BB794-9038-46B4-B763-AF45F5494C03}" destId="{6AB2F366-54DA-4FDD-B1BC-517CC4215E76}" srcOrd="0" destOrd="0" presId="urn:microsoft.com/office/officeart/2005/8/layout/vList6"/>
    <dgm:cxn modelId="{4E47B188-E2BD-4708-A630-22E7B7DC1004}" type="presParOf" srcId="{6AB2F366-54DA-4FDD-B1BC-517CC4215E76}" destId="{37DFF94D-17DE-4B2E-8922-28568B63756D}" srcOrd="0" destOrd="0" presId="urn:microsoft.com/office/officeart/2005/8/layout/vList6"/>
    <dgm:cxn modelId="{ED347BAE-7091-4F9F-B562-ACBBFAA16B29}" type="presParOf" srcId="{6AB2F366-54DA-4FDD-B1BC-517CC4215E76}" destId="{C7C356C2-2044-4D25-8730-27EE2CAF4BA3}" srcOrd="1" destOrd="0" presId="urn:microsoft.com/office/officeart/2005/8/layout/vList6"/>
    <dgm:cxn modelId="{CEBE841D-970B-431A-A15F-658F729EC507}" type="presParOf" srcId="{536BB794-9038-46B4-B763-AF45F5494C03}" destId="{EDB72047-912E-40DF-9FC4-7AC5B94564B0}" srcOrd="1" destOrd="0" presId="urn:microsoft.com/office/officeart/2005/8/layout/vList6"/>
    <dgm:cxn modelId="{558CB4BA-4F02-4D29-9018-BB3F0E450E64}" type="presParOf" srcId="{536BB794-9038-46B4-B763-AF45F5494C03}" destId="{CC2640F6-AF99-4A43-8182-EFAE70CCE9A8}" srcOrd="2" destOrd="0" presId="urn:microsoft.com/office/officeart/2005/8/layout/vList6"/>
    <dgm:cxn modelId="{BFA637E3-8A3E-4A91-B64B-028F81576AF0}" type="presParOf" srcId="{CC2640F6-AF99-4A43-8182-EFAE70CCE9A8}" destId="{0DCAB8D3-C7B5-46C7-97ED-B906A9108125}" srcOrd="0" destOrd="0" presId="urn:microsoft.com/office/officeart/2005/8/layout/vList6"/>
    <dgm:cxn modelId="{F2DF9BD0-2412-4E21-A560-CE9EB0DEF950}" type="presParOf" srcId="{CC2640F6-AF99-4A43-8182-EFAE70CCE9A8}" destId="{255B9C3A-B22D-46CF-9DBB-56EF82150FA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18A8A2-3CAD-49CE-A6EE-CA7ED0F79456}" type="doc">
      <dgm:prSet loTypeId="urn:microsoft.com/office/officeart/2005/8/layout/vList6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D3B50A4F-6211-49A6-97A8-675B6A6EDF39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саясатына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өзгерістер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толықтыруларды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төлеуші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​​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келесі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әдістердің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бірімен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жүзеге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асырады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  <a:r>
            <a: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endParaRPr lang="ru-RU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1D24CE-FB96-4CB4-947C-6A64D4239C03}" type="parTrans" cxnId="{1B6847C0-2F27-4FC6-A6C1-731D7DF71034}">
      <dgm:prSet/>
      <dgm:spPr/>
      <dgm:t>
        <a:bodyPr/>
        <a:lstStyle/>
        <a:p>
          <a:endParaRPr lang="ru-RU"/>
        </a:p>
      </dgm:t>
    </dgm:pt>
    <dgm:pt modelId="{41C66002-526D-4A18-90A9-CCFE84D2847D}" type="sibTrans" cxnId="{1B6847C0-2F27-4FC6-A6C1-731D7DF71034}">
      <dgm:prSet/>
      <dgm:spPr/>
      <dgm:t>
        <a:bodyPr/>
        <a:lstStyle/>
        <a:p>
          <a:endParaRPr lang="ru-RU"/>
        </a:p>
      </dgm:t>
    </dgm:pt>
    <dgm:pt modelId="{8328FC59-0AD5-4823-9D35-27168A8E843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174625" indent="188913"/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жаңа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немесе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саясатының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жаңа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бөлімін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бекіту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
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қолданыстағы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саясатына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өзгерістер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толықтырулар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енгізу</a:t>
          </a:r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470EEE-9B42-4AFC-B729-5800E32AC16A}" type="parTrans" cxnId="{4B83A7D8-1F3D-4BE8-8402-6BA9446A8287}">
      <dgm:prSet/>
      <dgm:spPr/>
      <dgm:t>
        <a:bodyPr/>
        <a:lstStyle/>
        <a:p>
          <a:endParaRPr lang="ru-RU"/>
        </a:p>
      </dgm:t>
    </dgm:pt>
    <dgm:pt modelId="{E44660CE-8E25-4154-B037-C6126ABB66ED}" type="sibTrans" cxnId="{4B83A7D8-1F3D-4BE8-8402-6BA9446A8287}">
      <dgm:prSet/>
      <dgm:spPr/>
      <dgm:t>
        <a:bodyPr/>
        <a:lstStyle/>
        <a:p>
          <a:endParaRPr lang="ru-RU"/>
        </a:p>
      </dgm:t>
    </dgm:pt>
    <dgm:pt modelId="{15C1A2E2-3CF6-4A5A-A011-44B8B5E6B08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1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төлеушіге</a:t>
          </a:r>
          <a:r>
            <a:rPr lang="ru-RU" sz="1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1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1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саясатына</a:t>
          </a:r>
          <a:r>
            <a:rPr lang="ru-RU" sz="1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өзгерістер</a:t>
          </a:r>
          <a:r>
            <a:rPr lang="ru-RU" sz="1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16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толықтырулар</a:t>
          </a:r>
          <a:r>
            <a:rPr lang="ru-RU" sz="1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енгізуге</a:t>
          </a:r>
          <a:r>
            <a:rPr lang="ru-RU" sz="1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рұқсат</a:t>
          </a:r>
          <a:r>
            <a:rPr lang="ru-RU" sz="16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етілмейді</a:t>
          </a:r>
          <a:r>
            <a:rPr lang="ru-RU" sz="1600" b="0" dirty="0" smtClean="0">
              <a:solidFill>
                <a:schemeClr val="tx1"/>
              </a:solidFill>
            </a:rPr>
            <a:t>:</a:t>
          </a:r>
          <a:endParaRPr lang="ru-RU" sz="1600" b="0" dirty="0">
            <a:solidFill>
              <a:schemeClr val="tx1"/>
            </a:solidFill>
          </a:endParaRPr>
        </a:p>
        <a:p>
          <a:pPr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b="0" dirty="0">
            <a:solidFill>
              <a:schemeClr val="tx1"/>
            </a:solidFill>
          </a:endParaRPr>
        </a:p>
      </dgm:t>
    </dgm:pt>
    <dgm:pt modelId="{8D90555A-2B8D-4925-B958-6FD56266AABD}" type="parTrans" cxnId="{CAB1C547-426E-418E-A8C0-03CBCB1F7780}">
      <dgm:prSet/>
      <dgm:spPr/>
      <dgm:t>
        <a:bodyPr/>
        <a:lstStyle/>
        <a:p>
          <a:endParaRPr lang="ru-RU"/>
        </a:p>
      </dgm:t>
    </dgm:pt>
    <dgm:pt modelId="{407CAE3D-3DA5-4F2F-AE1F-CEF1527784DF}" type="sibTrans" cxnId="{CAB1C547-426E-418E-A8C0-03CBCB1F7780}">
      <dgm:prSet/>
      <dgm:spPr/>
      <dgm:t>
        <a:bodyPr/>
        <a:lstStyle/>
        <a:p>
          <a:endParaRPr lang="ru-RU"/>
        </a:p>
      </dgm:t>
    </dgm:pt>
    <dgm:pt modelId="{3EDBDC2A-EBD2-4ED6-9C37-2C449568049A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174625" indent="188913"/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тексерілетін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кезеңі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кешенді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тақырыптық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тексерулер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кезеңінде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;
 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даулы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кезеңі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тексеру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нәтижелері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туралы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хабарламаға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жоғары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тұрған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органының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шешіміне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шағым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беру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қарау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кезеңінде</a:t>
          </a: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264251-B76B-4431-9954-E4A652452780}" type="parTrans" cxnId="{EE192571-965B-467A-A206-07A9323815CD}">
      <dgm:prSet/>
      <dgm:spPr/>
      <dgm:t>
        <a:bodyPr/>
        <a:lstStyle/>
        <a:p>
          <a:endParaRPr lang="ru-RU"/>
        </a:p>
      </dgm:t>
    </dgm:pt>
    <dgm:pt modelId="{CC2D42A6-C955-47D6-AE94-901B0761F35E}" type="sibTrans" cxnId="{EE192571-965B-467A-A206-07A9323815CD}">
      <dgm:prSet/>
      <dgm:spPr/>
      <dgm:t>
        <a:bodyPr/>
        <a:lstStyle/>
        <a:p>
          <a:endParaRPr lang="ru-RU"/>
        </a:p>
      </dgm:t>
    </dgm:pt>
    <dgm:pt modelId="{536BB794-9038-46B4-B763-AF45F5494C03}" type="pres">
      <dgm:prSet presAssocID="{E318A8A2-3CAD-49CE-A6EE-CA7ED0F7945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5887FA4-DB31-4B50-865C-85A1DF05B028}" type="pres">
      <dgm:prSet presAssocID="{D3B50A4F-6211-49A6-97A8-675B6A6EDF39}" presName="linNode" presStyleCnt="0"/>
      <dgm:spPr/>
    </dgm:pt>
    <dgm:pt modelId="{115F9708-A2DC-413D-9854-921998010D8D}" type="pres">
      <dgm:prSet presAssocID="{D3B50A4F-6211-49A6-97A8-675B6A6EDF39}" presName="parentShp" presStyleLbl="node1" presStyleIdx="0" presStyleCnt="2" custScaleX="103033" custScaleY="111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D84384-B240-4AD9-8469-CDCDFF320CC0}" type="pres">
      <dgm:prSet presAssocID="{D3B50A4F-6211-49A6-97A8-675B6A6EDF39}" presName="childShp" presStyleLbl="bgAccFollowNode1" presStyleIdx="0" presStyleCnt="2" custScaleX="122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618941-97C1-48FE-85A7-897D8BB9A5F9}" type="pres">
      <dgm:prSet presAssocID="{41C66002-526D-4A18-90A9-CCFE84D2847D}" presName="spacing" presStyleCnt="0"/>
      <dgm:spPr/>
    </dgm:pt>
    <dgm:pt modelId="{CC2640F6-AF99-4A43-8182-EFAE70CCE9A8}" type="pres">
      <dgm:prSet presAssocID="{15C1A2E2-3CF6-4A5A-A011-44B8B5E6B084}" presName="linNode" presStyleCnt="0"/>
      <dgm:spPr/>
    </dgm:pt>
    <dgm:pt modelId="{0DCAB8D3-C7B5-46C7-97ED-B906A9108125}" type="pres">
      <dgm:prSet presAssocID="{15C1A2E2-3CF6-4A5A-A011-44B8B5E6B084}" presName="parentShp" presStyleLbl="node1" presStyleIdx="1" presStyleCnt="2" custScaleX="91384" custScaleY="1192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B9C3A-B22D-46CF-9DBB-56EF82150FA5}" type="pres">
      <dgm:prSet presAssocID="{15C1A2E2-3CF6-4A5A-A011-44B8B5E6B084}" presName="childShp" presStyleLbl="bgAccFollowNode1" presStyleIdx="1" presStyleCnt="2" custScaleX="123075" custScaleY="130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192571-965B-467A-A206-07A9323815CD}" srcId="{15C1A2E2-3CF6-4A5A-A011-44B8B5E6B084}" destId="{3EDBDC2A-EBD2-4ED6-9C37-2C449568049A}" srcOrd="0" destOrd="0" parTransId="{90264251-B76B-4431-9954-E4A652452780}" sibTransId="{CC2D42A6-C955-47D6-AE94-901B0761F35E}"/>
    <dgm:cxn modelId="{4B83A7D8-1F3D-4BE8-8402-6BA9446A8287}" srcId="{D3B50A4F-6211-49A6-97A8-675B6A6EDF39}" destId="{8328FC59-0AD5-4823-9D35-27168A8E8433}" srcOrd="0" destOrd="0" parTransId="{AD470EEE-9B42-4AFC-B729-5800E32AC16A}" sibTransId="{E44660CE-8E25-4154-B037-C6126ABB66ED}"/>
    <dgm:cxn modelId="{CAB1C547-426E-418E-A8C0-03CBCB1F7780}" srcId="{E318A8A2-3CAD-49CE-A6EE-CA7ED0F79456}" destId="{15C1A2E2-3CF6-4A5A-A011-44B8B5E6B084}" srcOrd="1" destOrd="0" parTransId="{8D90555A-2B8D-4925-B958-6FD56266AABD}" sibTransId="{407CAE3D-3DA5-4F2F-AE1F-CEF1527784DF}"/>
    <dgm:cxn modelId="{2531C8D0-E343-42B2-8E31-9B555F6BA884}" type="presOf" srcId="{D3B50A4F-6211-49A6-97A8-675B6A6EDF39}" destId="{115F9708-A2DC-413D-9854-921998010D8D}" srcOrd="0" destOrd="0" presId="urn:microsoft.com/office/officeart/2005/8/layout/vList6"/>
    <dgm:cxn modelId="{6D9B6AB0-E8F2-4182-8C54-2B4B528FC41E}" type="presOf" srcId="{3EDBDC2A-EBD2-4ED6-9C37-2C449568049A}" destId="{255B9C3A-B22D-46CF-9DBB-56EF82150FA5}" srcOrd="0" destOrd="0" presId="urn:microsoft.com/office/officeart/2005/8/layout/vList6"/>
    <dgm:cxn modelId="{3C21BD44-BF64-40A7-9AAA-420810FD9C67}" type="presOf" srcId="{8328FC59-0AD5-4823-9D35-27168A8E8433}" destId="{84D84384-B240-4AD9-8469-CDCDFF320CC0}" srcOrd="0" destOrd="0" presId="urn:microsoft.com/office/officeart/2005/8/layout/vList6"/>
    <dgm:cxn modelId="{1B6847C0-2F27-4FC6-A6C1-731D7DF71034}" srcId="{E318A8A2-3CAD-49CE-A6EE-CA7ED0F79456}" destId="{D3B50A4F-6211-49A6-97A8-675B6A6EDF39}" srcOrd="0" destOrd="0" parTransId="{0B1D24CE-FB96-4CB4-947C-6A64D4239C03}" sibTransId="{41C66002-526D-4A18-90A9-CCFE84D2847D}"/>
    <dgm:cxn modelId="{4CC05B67-2D3E-4D0F-87E5-0D6E63BC5990}" type="presOf" srcId="{15C1A2E2-3CF6-4A5A-A011-44B8B5E6B084}" destId="{0DCAB8D3-C7B5-46C7-97ED-B906A9108125}" srcOrd="0" destOrd="0" presId="urn:microsoft.com/office/officeart/2005/8/layout/vList6"/>
    <dgm:cxn modelId="{956F6B18-A189-42DE-8A78-A1C26B408938}" type="presOf" srcId="{E318A8A2-3CAD-49CE-A6EE-CA7ED0F79456}" destId="{536BB794-9038-46B4-B763-AF45F5494C03}" srcOrd="0" destOrd="0" presId="urn:microsoft.com/office/officeart/2005/8/layout/vList6"/>
    <dgm:cxn modelId="{E662338A-D935-4387-8ECD-0F95C9409C9C}" type="presParOf" srcId="{536BB794-9038-46B4-B763-AF45F5494C03}" destId="{65887FA4-DB31-4B50-865C-85A1DF05B028}" srcOrd="0" destOrd="0" presId="urn:microsoft.com/office/officeart/2005/8/layout/vList6"/>
    <dgm:cxn modelId="{34EBF58F-58AD-41CE-9C1E-9D7DB074EAAA}" type="presParOf" srcId="{65887FA4-DB31-4B50-865C-85A1DF05B028}" destId="{115F9708-A2DC-413D-9854-921998010D8D}" srcOrd="0" destOrd="0" presId="urn:microsoft.com/office/officeart/2005/8/layout/vList6"/>
    <dgm:cxn modelId="{5C87D633-10BF-47C1-9F82-EA07150986FF}" type="presParOf" srcId="{65887FA4-DB31-4B50-865C-85A1DF05B028}" destId="{84D84384-B240-4AD9-8469-CDCDFF320CC0}" srcOrd="1" destOrd="0" presId="urn:microsoft.com/office/officeart/2005/8/layout/vList6"/>
    <dgm:cxn modelId="{628DCE45-5988-41C1-AE42-2D84E53E47E9}" type="presParOf" srcId="{536BB794-9038-46B4-B763-AF45F5494C03}" destId="{58618941-97C1-48FE-85A7-897D8BB9A5F9}" srcOrd="1" destOrd="0" presId="urn:microsoft.com/office/officeart/2005/8/layout/vList6"/>
    <dgm:cxn modelId="{6316691A-A3DA-4E7D-BA8A-6936F1518823}" type="presParOf" srcId="{536BB794-9038-46B4-B763-AF45F5494C03}" destId="{CC2640F6-AF99-4A43-8182-EFAE70CCE9A8}" srcOrd="2" destOrd="0" presId="urn:microsoft.com/office/officeart/2005/8/layout/vList6"/>
    <dgm:cxn modelId="{D29A1CB8-2879-49F9-AD40-635419164B96}" type="presParOf" srcId="{CC2640F6-AF99-4A43-8182-EFAE70CCE9A8}" destId="{0DCAB8D3-C7B5-46C7-97ED-B906A9108125}" srcOrd="0" destOrd="0" presId="urn:microsoft.com/office/officeart/2005/8/layout/vList6"/>
    <dgm:cxn modelId="{621FB0E1-C644-4588-9A7E-22C09E22E4EF}" type="presParOf" srcId="{CC2640F6-AF99-4A43-8182-EFAE70CCE9A8}" destId="{255B9C3A-B22D-46CF-9DBB-56EF82150FA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168A6D-6A84-4118-9F41-2BD52B84E78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614685-33E4-4B17-9BC5-B20D38618C71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кәсіпорынды тиімді басқару стратегиясын жасау және іске асыру</a:t>
          </a:r>
          <a:endParaRPr lang="ru-RU" b="1" dirty="0">
            <a:solidFill>
              <a:schemeClr val="tx1"/>
            </a:solidFill>
          </a:endParaRPr>
        </a:p>
      </dgm:t>
    </dgm:pt>
    <dgm:pt modelId="{8A040586-D66F-4EED-BC47-66EE6F5EA1F7}" type="parTrans" cxnId="{88385E9C-A6AB-4603-9352-4A749148E2F1}">
      <dgm:prSet/>
      <dgm:spPr/>
      <dgm:t>
        <a:bodyPr/>
        <a:lstStyle/>
        <a:p>
          <a:endParaRPr lang="ru-RU"/>
        </a:p>
      </dgm:t>
    </dgm:pt>
    <dgm:pt modelId="{7C685356-BA94-4A0F-A94A-75B8510D043C}" type="sibTrans" cxnId="{88385E9C-A6AB-4603-9352-4A749148E2F1}">
      <dgm:prSet/>
      <dgm:spPr/>
      <dgm:t>
        <a:bodyPr/>
        <a:lstStyle/>
        <a:p>
          <a:endParaRPr lang="ru-RU"/>
        </a:p>
      </dgm:t>
    </dgm:pt>
    <dgm:pt modelId="{035A2284-6F98-45BD-9E61-7EAE45D42CCD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есеп саясаты</a:t>
          </a:r>
          <a:endParaRPr lang="ru-RU" b="1" dirty="0">
            <a:solidFill>
              <a:schemeClr val="tx1"/>
            </a:solidFill>
          </a:endParaRPr>
        </a:p>
      </dgm:t>
    </dgm:pt>
    <dgm:pt modelId="{049C5C38-D651-4E3D-AD5C-DCE7BC6A7289}" type="parTrans" cxnId="{B0E699F3-8F75-4365-8157-B5FA2C872B6C}">
      <dgm:prSet/>
      <dgm:spPr/>
      <dgm:t>
        <a:bodyPr/>
        <a:lstStyle/>
        <a:p>
          <a:endParaRPr lang="ru-RU"/>
        </a:p>
      </dgm:t>
    </dgm:pt>
    <dgm:pt modelId="{45E41B4A-8847-43A1-AC1C-4D25C6529034}" type="sibTrans" cxnId="{B0E699F3-8F75-4365-8157-B5FA2C872B6C}">
      <dgm:prSet/>
      <dgm:spPr/>
      <dgm:t>
        <a:bodyPr/>
        <a:lstStyle/>
        <a:p>
          <a:endParaRPr lang="ru-RU"/>
        </a:p>
      </dgm:t>
    </dgm:pt>
    <dgm:pt modelId="{ED4CD6EF-91A2-4C74-97D9-ADDE643FAA18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есеп беру мен бухгалтерлік есептің дұрыс жасалуы</a:t>
          </a:r>
          <a:endParaRPr lang="ru-RU" b="1" dirty="0">
            <a:solidFill>
              <a:schemeClr val="tx1"/>
            </a:solidFill>
          </a:endParaRPr>
        </a:p>
      </dgm:t>
    </dgm:pt>
    <dgm:pt modelId="{95B15AA8-1B8A-4AF1-A511-FC45A246B01D}" type="parTrans" cxnId="{9FD06E40-9B0B-4925-9570-D74CCE7744D9}">
      <dgm:prSet/>
      <dgm:spPr/>
      <dgm:t>
        <a:bodyPr/>
        <a:lstStyle/>
        <a:p>
          <a:endParaRPr lang="ru-RU"/>
        </a:p>
      </dgm:t>
    </dgm:pt>
    <dgm:pt modelId="{6DB695B0-B4CD-43A7-8398-0BF1BF5D64E0}" type="sibTrans" cxnId="{9FD06E40-9B0B-4925-9570-D74CCE7744D9}">
      <dgm:prSet/>
      <dgm:spPr/>
      <dgm:t>
        <a:bodyPr/>
        <a:lstStyle/>
        <a:p>
          <a:endParaRPr lang="ru-RU"/>
        </a:p>
      </dgm:t>
    </dgm:pt>
    <dgm:pt modelId="{D10A887B-1B2E-4D17-AF12-A9230AE95876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салықтық жоспарлау сызбасы</a:t>
          </a:r>
          <a:endParaRPr lang="ru-RU" b="1" dirty="0">
            <a:solidFill>
              <a:schemeClr val="tx1"/>
            </a:solidFill>
          </a:endParaRPr>
        </a:p>
      </dgm:t>
    </dgm:pt>
    <dgm:pt modelId="{A63DF828-6ECC-4914-B8EC-712E879F63E7}" type="parTrans" cxnId="{95A2555B-C563-4ACE-8C30-99ED8B9389AC}">
      <dgm:prSet/>
      <dgm:spPr/>
      <dgm:t>
        <a:bodyPr/>
        <a:lstStyle/>
        <a:p>
          <a:endParaRPr lang="ru-RU"/>
        </a:p>
      </dgm:t>
    </dgm:pt>
    <dgm:pt modelId="{1407AD42-ED9E-4609-87A1-F0A3EC310FA0}" type="sibTrans" cxnId="{95A2555B-C563-4ACE-8C30-99ED8B9389AC}">
      <dgm:prSet/>
      <dgm:spPr/>
      <dgm:t>
        <a:bodyPr/>
        <a:lstStyle/>
        <a:p>
          <a:endParaRPr lang="ru-RU"/>
        </a:p>
      </dgm:t>
    </dgm:pt>
    <dgm:pt modelId="{BCC2698C-3709-4A02-B80A-FF955467692B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салықтық күнтізбе</a:t>
          </a:r>
          <a:endParaRPr lang="ru-RU" b="1" dirty="0">
            <a:solidFill>
              <a:schemeClr val="tx1"/>
            </a:solidFill>
          </a:endParaRPr>
        </a:p>
      </dgm:t>
    </dgm:pt>
    <dgm:pt modelId="{0AB07ED9-5F1A-44BD-9FC3-ADD011AC029D}" type="parTrans" cxnId="{36665B49-26A7-430C-969B-5AE3066DB5AF}">
      <dgm:prSet/>
      <dgm:spPr/>
      <dgm:t>
        <a:bodyPr/>
        <a:lstStyle/>
        <a:p>
          <a:endParaRPr lang="ru-RU"/>
        </a:p>
      </dgm:t>
    </dgm:pt>
    <dgm:pt modelId="{B41BB1DC-D09D-4609-BCCB-36A1293E5C53}" type="sibTrans" cxnId="{36665B49-26A7-430C-969B-5AE3066DB5AF}">
      <dgm:prSet/>
      <dgm:spPr/>
      <dgm:t>
        <a:bodyPr/>
        <a:lstStyle/>
        <a:p>
          <a:endParaRPr lang="ru-RU"/>
        </a:p>
      </dgm:t>
    </dgm:pt>
    <dgm:pt modelId="{5495AA65-323E-44E7-AFA9-8E26BF6D1188}">
      <dgm:prSet/>
      <dgm:spPr/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міндеттемелердің нақты орындалуы </a:t>
          </a:r>
          <a:endParaRPr lang="ru-RU" b="1" dirty="0">
            <a:solidFill>
              <a:schemeClr val="tx1"/>
            </a:solidFill>
          </a:endParaRPr>
        </a:p>
      </dgm:t>
    </dgm:pt>
    <dgm:pt modelId="{9CBBF02C-5D2B-4145-A222-1328B6387219}" type="parTrans" cxnId="{B643AC32-92E9-4A47-8818-14FD3F75FBB2}">
      <dgm:prSet/>
      <dgm:spPr/>
      <dgm:t>
        <a:bodyPr/>
        <a:lstStyle/>
        <a:p>
          <a:endParaRPr lang="ru-RU"/>
        </a:p>
      </dgm:t>
    </dgm:pt>
    <dgm:pt modelId="{F29031C4-64D2-4A20-A4F0-FD6A7E562514}" type="sibTrans" cxnId="{B643AC32-92E9-4A47-8818-14FD3F75FBB2}">
      <dgm:prSet/>
      <dgm:spPr/>
      <dgm:t>
        <a:bodyPr/>
        <a:lstStyle/>
        <a:p>
          <a:endParaRPr lang="ru-RU"/>
        </a:p>
      </dgm:t>
    </dgm:pt>
    <dgm:pt modelId="{A54AA75E-8939-401C-B28A-A21353C54DF6}" type="pres">
      <dgm:prSet presAssocID="{57168A6D-6A84-4118-9F41-2BD52B84E78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CFAD1D-2D83-4711-B971-673E8D0F1C0E}" type="pres">
      <dgm:prSet presAssocID="{37614685-33E4-4B17-9BC5-B20D38618C7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030A40-85B7-4612-AF59-ABCA03E7B529}" type="pres">
      <dgm:prSet presAssocID="{7C685356-BA94-4A0F-A94A-75B8510D043C}" presName="sibTrans" presStyleCnt="0"/>
      <dgm:spPr/>
    </dgm:pt>
    <dgm:pt modelId="{4A225F2D-DDF3-4E0A-A1BF-B19459DAD1BE}" type="pres">
      <dgm:prSet presAssocID="{035A2284-6F98-45BD-9E61-7EAE45D42CC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0FDBD-D85E-44A5-86D8-3FF654988E9F}" type="pres">
      <dgm:prSet presAssocID="{45E41B4A-8847-43A1-AC1C-4D25C6529034}" presName="sibTrans" presStyleCnt="0"/>
      <dgm:spPr/>
    </dgm:pt>
    <dgm:pt modelId="{CEF793CC-A808-48CC-8943-CA81AA3102F1}" type="pres">
      <dgm:prSet presAssocID="{ED4CD6EF-91A2-4C74-97D9-ADDE643FAA1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17CF65-9B0D-4C1F-B3B5-8CD451F5FB8E}" type="pres">
      <dgm:prSet presAssocID="{6DB695B0-B4CD-43A7-8398-0BF1BF5D64E0}" presName="sibTrans" presStyleCnt="0"/>
      <dgm:spPr/>
    </dgm:pt>
    <dgm:pt modelId="{67FDF6F0-0C5C-4614-9E10-5C9AE167EE55}" type="pres">
      <dgm:prSet presAssocID="{D10A887B-1B2E-4D17-AF12-A9230AE9587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A3B565-9425-47C9-9BBF-FA469D7D4A0F}" type="pres">
      <dgm:prSet presAssocID="{1407AD42-ED9E-4609-87A1-F0A3EC310FA0}" presName="sibTrans" presStyleCnt="0"/>
      <dgm:spPr/>
    </dgm:pt>
    <dgm:pt modelId="{9AB19B93-3C3F-4414-B07A-D232D5739C99}" type="pres">
      <dgm:prSet presAssocID="{BCC2698C-3709-4A02-B80A-FF955467692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16CDA8-BBCF-4CF4-BE67-79E71C8086AC}" type="pres">
      <dgm:prSet presAssocID="{B41BB1DC-D09D-4609-BCCB-36A1293E5C53}" presName="sibTrans" presStyleCnt="0"/>
      <dgm:spPr/>
    </dgm:pt>
    <dgm:pt modelId="{2F41A16F-2123-4FA2-82CE-F51EBF5B5894}" type="pres">
      <dgm:prSet presAssocID="{5495AA65-323E-44E7-AFA9-8E26BF6D118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DCBA34-9EF3-4190-AE3D-C5CF22261BA9}" type="presOf" srcId="{BCC2698C-3709-4A02-B80A-FF955467692B}" destId="{9AB19B93-3C3F-4414-B07A-D232D5739C99}" srcOrd="0" destOrd="0" presId="urn:microsoft.com/office/officeart/2005/8/layout/default#1"/>
    <dgm:cxn modelId="{3A830F13-ACAC-4B2C-BD37-45301442D3E9}" type="presOf" srcId="{5495AA65-323E-44E7-AFA9-8E26BF6D1188}" destId="{2F41A16F-2123-4FA2-82CE-F51EBF5B5894}" srcOrd="0" destOrd="0" presId="urn:microsoft.com/office/officeart/2005/8/layout/default#1"/>
    <dgm:cxn modelId="{9FD06E40-9B0B-4925-9570-D74CCE7744D9}" srcId="{57168A6D-6A84-4118-9F41-2BD52B84E783}" destId="{ED4CD6EF-91A2-4C74-97D9-ADDE643FAA18}" srcOrd="2" destOrd="0" parTransId="{95B15AA8-1B8A-4AF1-A511-FC45A246B01D}" sibTransId="{6DB695B0-B4CD-43A7-8398-0BF1BF5D64E0}"/>
    <dgm:cxn modelId="{88385E9C-A6AB-4603-9352-4A749148E2F1}" srcId="{57168A6D-6A84-4118-9F41-2BD52B84E783}" destId="{37614685-33E4-4B17-9BC5-B20D38618C71}" srcOrd="0" destOrd="0" parTransId="{8A040586-D66F-4EED-BC47-66EE6F5EA1F7}" sibTransId="{7C685356-BA94-4A0F-A94A-75B8510D043C}"/>
    <dgm:cxn modelId="{B0E699F3-8F75-4365-8157-B5FA2C872B6C}" srcId="{57168A6D-6A84-4118-9F41-2BD52B84E783}" destId="{035A2284-6F98-45BD-9E61-7EAE45D42CCD}" srcOrd="1" destOrd="0" parTransId="{049C5C38-D651-4E3D-AD5C-DCE7BC6A7289}" sibTransId="{45E41B4A-8847-43A1-AC1C-4D25C6529034}"/>
    <dgm:cxn modelId="{9B10BF69-4C89-49CE-B6AF-3613A4D48F3D}" type="presOf" srcId="{37614685-33E4-4B17-9BC5-B20D38618C71}" destId="{C8CFAD1D-2D83-4711-B971-673E8D0F1C0E}" srcOrd="0" destOrd="0" presId="urn:microsoft.com/office/officeart/2005/8/layout/default#1"/>
    <dgm:cxn modelId="{A7439580-9F86-4DF6-88C0-68691B3FFD89}" type="presOf" srcId="{035A2284-6F98-45BD-9E61-7EAE45D42CCD}" destId="{4A225F2D-DDF3-4E0A-A1BF-B19459DAD1BE}" srcOrd="0" destOrd="0" presId="urn:microsoft.com/office/officeart/2005/8/layout/default#1"/>
    <dgm:cxn modelId="{C9A597BB-6F67-4FAD-9443-60CF2139E487}" type="presOf" srcId="{ED4CD6EF-91A2-4C74-97D9-ADDE643FAA18}" destId="{CEF793CC-A808-48CC-8943-CA81AA3102F1}" srcOrd="0" destOrd="0" presId="urn:microsoft.com/office/officeart/2005/8/layout/default#1"/>
    <dgm:cxn modelId="{95A2555B-C563-4ACE-8C30-99ED8B9389AC}" srcId="{57168A6D-6A84-4118-9F41-2BD52B84E783}" destId="{D10A887B-1B2E-4D17-AF12-A9230AE95876}" srcOrd="3" destOrd="0" parTransId="{A63DF828-6ECC-4914-B8EC-712E879F63E7}" sibTransId="{1407AD42-ED9E-4609-87A1-F0A3EC310FA0}"/>
    <dgm:cxn modelId="{B643AC32-92E9-4A47-8818-14FD3F75FBB2}" srcId="{57168A6D-6A84-4118-9F41-2BD52B84E783}" destId="{5495AA65-323E-44E7-AFA9-8E26BF6D1188}" srcOrd="5" destOrd="0" parTransId="{9CBBF02C-5D2B-4145-A222-1328B6387219}" sibTransId="{F29031C4-64D2-4A20-A4F0-FD6A7E562514}"/>
    <dgm:cxn modelId="{ACEC1CB6-4652-484A-9757-F92258DB8B9B}" type="presOf" srcId="{D10A887B-1B2E-4D17-AF12-A9230AE95876}" destId="{67FDF6F0-0C5C-4614-9E10-5C9AE167EE55}" srcOrd="0" destOrd="0" presId="urn:microsoft.com/office/officeart/2005/8/layout/default#1"/>
    <dgm:cxn modelId="{36665B49-26A7-430C-969B-5AE3066DB5AF}" srcId="{57168A6D-6A84-4118-9F41-2BD52B84E783}" destId="{BCC2698C-3709-4A02-B80A-FF955467692B}" srcOrd="4" destOrd="0" parTransId="{0AB07ED9-5F1A-44BD-9FC3-ADD011AC029D}" sibTransId="{B41BB1DC-D09D-4609-BCCB-36A1293E5C53}"/>
    <dgm:cxn modelId="{4F04935A-91FE-4075-9846-E71173E77829}" type="presOf" srcId="{57168A6D-6A84-4118-9F41-2BD52B84E783}" destId="{A54AA75E-8939-401C-B28A-A21353C54DF6}" srcOrd="0" destOrd="0" presId="urn:microsoft.com/office/officeart/2005/8/layout/default#1"/>
    <dgm:cxn modelId="{4A75CB74-822C-43C8-A4C5-AED80B4645C1}" type="presParOf" srcId="{A54AA75E-8939-401C-B28A-A21353C54DF6}" destId="{C8CFAD1D-2D83-4711-B971-673E8D0F1C0E}" srcOrd="0" destOrd="0" presId="urn:microsoft.com/office/officeart/2005/8/layout/default#1"/>
    <dgm:cxn modelId="{E30A47A1-D817-4B78-95BF-6000FCEDC81C}" type="presParOf" srcId="{A54AA75E-8939-401C-B28A-A21353C54DF6}" destId="{69030A40-85B7-4612-AF59-ABCA03E7B529}" srcOrd="1" destOrd="0" presId="urn:microsoft.com/office/officeart/2005/8/layout/default#1"/>
    <dgm:cxn modelId="{4352D36F-AACB-40CA-BD7B-7A81ABDC8D33}" type="presParOf" srcId="{A54AA75E-8939-401C-B28A-A21353C54DF6}" destId="{4A225F2D-DDF3-4E0A-A1BF-B19459DAD1BE}" srcOrd="2" destOrd="0" presId="urn:microsoft.com/office/officeart/2005/8/layout/default#1"/>
    <dgm:cxn modelId="{12F06A8F-31BD-43AC-A40D-C054971638BA}" type="presParOf" srcId="{A54AA75E-8939-401C-B28A-A21353C54DF6}" destId="{2430FDBD-D85E-44A5-86D8-3FF654988E9F}" srcOrd="3" destOrd="0" presId="urn:microsoft.com/office/officeart/2005/8/layout/default#1"/>
    <dgm:cxn modelId="{B4254DC7-76F7-4F81-8E58-3EA90084FC9E}" type="presParOf" srcId="{A54AA75E-8939-401C-B28A-A21353C54DF6}" destId="{CEF793CC-A808-48CC-8943-CA81AA3102F1}" srcOrd="4" destOrd="0" presId="urn:microsoft.com/office/officeart/2005/8/layout/default#1"/>
    <dgm:cxn modelId="{ADCB3AFF-8730-4BD7-9604-6AFE916A4D87}" type="presParOf" srcId="{A54AA75E-8939-401C-B28A-A21353C54DF6}" destId="{2B17CF65-9B0D-4C1F-B3B5-8CD451F5FB8E}" srcOrd="5" destOrd="0" presId="urn:microsoft.com/office/officeart/2005/8/layout/default#1"/>
    <dgm:cxn modelId="{630BB645-372B-43A7-B6AA-0C4D7B4895FA}" type="presParOf" srcId="{A54AA75E-8939-401C-B28A-A21353C54DF6}" destId="{67FDF6F0-0C5C-4614-9E10-5C9AE167EE55}" srcOrd="6" destOrd="0" presId="urn:microsoft.com/office/officeart/2005/8/layout/default#1"/>
    <dgm:cxn modelId="{DEC289F5-3F0A-4767-A0CC-BCC60E55F3C5}" type="presParOf" srcId="{A54AA75E-8939-401C-B28A-A21353C54DF6}" destId="{10A3B565-9425-47C9-9BBF-FA469D7D4A0F}" srcOrd="7" destOrd="0" presId="urn:microsoft.com/office/officeart/2005/8/layout/default#1"/>
    <dgm:cxn modelId="{421CB998-A0CD-4A0B-917B-7AE60E02E972}" type="presParOf" srcId="{A54AA75E-8939-401C-B28A-A21353C54DF6}" destId="{9AB19B93-3C3F-4414-B07A-D232D5739C99}" srcOrd="8" destOrd="0" presId="urn:microsoft.com/office/officeart/2005/8/layout/default#1"/>
    <dgm:cxn modelId="{3C0567EF-F2BE-4AD4-A0B6-344B97DC7AA2}" type="presParOf" srcId="{A54AA75E-8939-401C-B28A-A21353C54DF6}" destId="{6616CDA8-BBCF-4CF4-BE67-79E71C8086AC}" srcOrd="9" destOrd="0" presId="urn:microsoft.com/office/officeart/2005/8/layout/default#1"/>
    <dgm:cxn modelId="{55E450E3-0534-4EA5-B09A-F17FBA6076D3}" type="presParOf" srcId="{A54AA75E-8939-401C-B28A-A21353C54DF6}" destId="{2F41A16F-2123-4FA2-82CE-F51EBF5B5894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371D24-3907-489B-B913-152DCCC6A07A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28F31D-F14D-4501-BAC8-0DD2741BDBF0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салуды жетілдірудің барлық тәсілдері мен әдістерінің заңдылығы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8F408E3-081F-4F5B-B811-9752FA857FB6}" type="parTrans" cxnId="{26E7BF93-DB28-4A4E-A99B-455BC3495864}">
      <dgm:prSet/>
      <dgm:spPr/>
      <dgm:t>
        <a:bodyPr/>
        <a:lstStyle/>
        <a:p>
          <a:endParaRPr lang="ru-RU"/>
        </a:p>
      </dgm:t>
    </dgm:pt>
    <dgm:pt modelId="{20D6D19D-A723-4798-90BB-06E524686F2C}" type="sibTrans" cxnId="{26E7BF93-DB28-4A4E-A99B-455BC3495864}">
      <dgm:prSet/>
      <dgm:spPr/>
      <dgm:t>
        <a:bodyPr/>
        <a:lstStyle/>
        <a:p>
          <a:endParaRPr lang="ru-RU"/>
        </a:p>
      </dgm:t>
    </dgm:pt>
    <dgm:pt modelId="{2BE66303-468E-46D2-80E4-26F9344BE676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салуды жетілдіру схемаларын ендірудің үнемділігі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058F0CC-A7B2-4971-B056-1C0BA3900B38}" type="parTrans" cxnId="{CF7125DC-C172-46DD-A5BF-17701D3D1812}">
      <dgm:prSet/>
      <dgm:spPr/>
      <dgm:t>
        <a:bodyPr/>
        <a:lstStyle/>
        <a:p>
          <a:endParaRPr lang="ru-RU"/>
        </a:p>
      </dgm:t>
    </dgm:pt>
    <dgm:pt modelId="{F08B22F8-3BBE-4578-91E7-9BCA88683B91}" type="sibTrans" cxnId="{CF7125DC-C172-46DD-A5BF-17701D3D1812}">
      <dgm:prSet/>
      <dgm:spPr/>
      <dgm:t>
        <a:bodyPr/>
        <a:lstStyle/>
        <a:p>
          <a:endParaRPr lang="ru-RU"/>
        </a:p>
      </dgm:t>
    </dgm:pt>
    <dgm:pt modelId="{BEB75A22-CAFB-4721-8CBD-35979B4B7A87}">
      <dgm:prSet phldrT="[Текст]"/>
      <dgm:spPr/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әзірленген салық салу схемалары мен әдістерін қолданудың кешенділігі мен көп варианттылығы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4E6D246-E783-426C-9F74-9AD7D8B4F48D}" type="parTrans" cxnId="{698EE9C7-173C-4B52-B8DB-045AA2EF47EA}">
      <dgm:prSet/>
      <dgm:spPr/>
      <dgm:t>
        <a:bodyPr/>
        <a:lstStyle/>
        <a:p>
          <a:endParaRPr lang="ru-RU"/>
        </a:p>
      </dgm:t>
    </dgm:pt>
    <dgm:pt modelId="{0482D44D-C437-4209-9BEB-2140B77E3AD6}" type="sibTrans" cxnId="{698EE9C7-173C-4B52-B8DB-045AA2EF47EA}">
      <dgm:prSet/>
      <dgm:spPr/>
      <dgm:t>
        <a:bodyPr/>
        <a:lstStyle/>
        <a:p>
          <a:endParaRPr lang="ru-RU"/>
        </a:p>
      </dgm:t>
    </dgm:pt>
    <dgm:pt modelId="{4D9E99C1-50AA-4336-BBDB-0FE4C446CCD5}">
      <dgm:prSet/>
      <dgm:spPr/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 бір салық төлеушінің қызметіне және ерекшеліктеріне деген жеке қарастыру, әдіс (қатынас)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071479-DCB4-4CD6-A468-3D6852B901DB}" type="parTrans" cxnId="{71234E2A-D806-40D1-B009-3A5DBD0890B6}">
      <dgm:prSet/>
      <dgm:spPr/>
      <dgm:t>
        <a:bodyPr/>
        <a:lstStyle/>
        <a:p>
          <a:endParaRPr lang="ru-RU"/>
        </a:p>
      </dgm:t>
    </dgm:pt>
    <dgm:pt modelId="{45813893-74A1-4726-ABC4-6815AB228485}" type="sibTrans" cxnId="{71234E2A-D806-40D1-B009-3A5DBD0890B6}">
      <dgm:prSet/>
      <dgm:spPr/>
      <dgm:t>
        <a:bodyPr/>
        <a:lstStyle/>
        <a:p>
          <a:endParaRPr lang="ru-RU"/>
        </a:p>
      </dgm:t>
    </dgm:pt>
    <dgm:pt modelId="{6E159A23-8CDA-462F-A776-F7026F0ABCE6}" type="pres">
      <dgm:prSet presAssocID="{12371D24-3907-489B-B913-152DCCC6A0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4CCFFA-1390-4E9B-BE0D-414FE7EFB2F5}" type="pres">
      <dgm:prSet presAssocID="{C428F31D-F14D-4501-BAC8-0DD2741BDBF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F51A52-750A-4A38-B1AA-D0473C1DF0E2}" type="pres">
      <dgm:prSet presAssocID="{20D6D19D-A723-4798-90BB-06E524686F2C}" presName="sibTrans" presStyleCnt="0"/>
      <dgm:spPr/>
    </dgm:pt>
    <dgm:pt modelId="{62586E52-8109-489D-9D9C-1897F1AADBAF}" type="pres">
      <dgm:prSet presAssocID="{2BE66303-468E-46D2-80E4-26F9344BE67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A6CC7C-C9EE-41CB-A14B-D96684E0AA46}" type="pres">
      <dgm:prSet presAssocID="{F08B22F8-3BBE-4578-91E7-9BCA88683B91}" presName="sibTrans" presStyleCnt="0"/>
      <dgm:spPr/>
    </dgm:pt>
    <dgm:pt modelId="{78B41EAB-BC69-4A59-B347-1D38DBE042FD}" type="pres">
      <dgm:prSet presAssocID="{BEB75A22-CAFB-4721-8CBD-35979B4B7A8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0450A-93FB-48B4-A6CC-CA029D443324}" type="pres">
      <dgm:prSet presAssocID="{0482D44D-C437-4209-9BEB-2140B77E3AD6}" presName="sibTrans" presStyleCnt="0"/>
      <dgm:spPr/>
    </dgm:pt>
    <dgm:pt modelId="{62D35B67-6643-4339-8491-D0FFCC0CB1B6}" type="pres">
      <dgm:prSet presAssocID="{4D9E99C1-50AA-4336-BBDB-0FE4C446CCD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4A26E4-01FA-479F-AB53-1F4855A5F448}" type="presOf" srcId="{4D9E99C1-50AA-4336-BBDB-0FE4C446CCD5}" destId="{62D35B67-6643-4339-8491-D0FFCC0CB1B6}" srcOrd="0" destOrd="0" presId="urn:microsoft.com/office/officeart/2005/8/layout/default#2"/>
    <dgm:cxn modelId="{71234E2A-D806-40D1-B009-3A5DBD0890B6}" srcId="{12371D24-3907-489B-B913-152DCCC6A07A}" destId="{4D9E99C1-50AA-4336-BBDB-0FE4C446CCD5}" srcOrd="3" destOrd="0" parTransId="{6E071479-DCB4-4CD6-A468-3D6852B901DB}" sibTransId="{45813893-74A1-4726-ABC4-6815AB228485}"/>
    <dgm:cxn modelId="{DCD05D40-BA94-4E2A-A9BE-8FED00609198}" type="presOf" srcId="{C428F31D-F14D-4501-BAC8-0DD2741BDBF0}" destId="{B24CCFFA-1390-4E9B-BE0D-414FE7EFB2F5}" srcOrd="0" destOrd="0" presId="urn:microsoft.com/office/officeart/2005/8/layout/default#2"/>
    <dgm:cxn modelId="{CF7125DC-C172-46DD-A5BF-17701D3D1812}" srcId="{12371D24-3907-489B-B913-152DCCC6A07A}" destId="{2BE66303-468E-46D2-80E4-26F9344BE676}" srcOrd="1" destOrd="0" parTransId="{0058F0CC-A7B2-4971-B056-1C0BA3900B38}" sibTransId="{F08B22F8-3BBE-4578-91E7-9BCA88683B91}"/>
    <dgm:cxn modelId="{6C416732-30F9-439A-883C-EB89ACE74255}" type="presOf" srcId="{BEB75A22-CAFB-4721-8CBD-35979B4B7A87}" destId="{78B41EAB-BC69-4A59-B347-1D38DBE042FD}" srcOrd="0" destOrd="0" presId="urn:microsoft.com/office/officeart/2005/8/layout/default#2"/>
    <dgm:cxn modelId="{26E7BF93-DB28-4A4E-A99B-455BC3495864}" srcId="{12371D24-3907-489B-B913-152DCCC6A07A}" destId="{C428F31D-F14D-4501-BAC8-0DD2741BDBF0}" srcOrd="0" destOrd="0" parTransId="{F8F408E3-081F-4F5B-B811-9752FA857FB6}" sibTransId="{20D6D19D-A723-4798-90BB-06E524686F2C}"/>
    <dgm:cxn modelId="{698EE9C7-173C-4B52-B8DB-045AA2EF47EA}" srcId="{12371D24-3907-489B-B913-152DCCC6A07A}" destId="{BEB75A22-CAFB-4721-8CBD-35979B4B7A87}" srcOrd="2" destOrd="0" parTransId="{34E6D246-E783-426C-9F74-9AD7D8B4F48D}" sibTransId="{0482D44D-C437-4209-9BEB-2140B77E3AD6}"/>
    <dgm:cxn modelId="{85A65F96-C503-478C-9DB5-39D3DAF9830F}" type="presOf" srcId="{2BE66303-468E-46D2-80E4-26F9344BE676}" destId="{62586E52-8109-489D-9D9C-1897F1AADBAF}" srcOrd="0" destOrd="0" presId="urn:microsoft.com/office/officeart/2005/8/layout/default#2"/>
    <dgm:cxn modelId="{A8A5B94C-3686-49D8-A834-B219D2F6732B}" type="presOf" srcId="{12371D24-3907-489B-B913-152DCCC6A07A}" destId="{6E159A23-8CDA-462F-A776-F7026F0ABCE6}" srcOrd="0" destOrd="0" presId="urn:microsoft.com/office/officeart/2005/8/layout/default#2"/>
    <dgm:cxn modelId="{90302826-0D17-44CC-A1ED-15065362C576}" type="presParOf" srcId="{6E159A23-8CDA-462F-A776-F7026F0ABCE6}" destId="{B24CCFFA-1390-4E9B-BE0D-414FE7EFB2F5}" srcOrd="0" destOrd="0" presId="urn:microsoft.com/office/officeart/2005/8/layout/default#2"/>
    <dgm:cxn modelId="{F96F1091-4D86-41D3-BFE7-6270AC822CFB}" type="presParOf" srcId="{6E159A23-8CDA-462F-A776-F7026F0ABCE6}" destId="{CAF51A52-750A-4A38-B1AA-D0473C1DF0E2}" srcOrd="1" destOrd="0" presId="urn:microsoft.com/office/officeart/2005/8/layout/default#2"/>
    <dgm:cxn modelId="{6FAC44CA-B670-4CB5-821A-914E95D4B7DC}" type="presParOf" srcId="{6E159A23-8CDA-462F-A776-F7026F0ABCE6}" destId="{62586E52-8109-489D-9D9C-1897F1AADBAF}" srcOrd="2" destOrd="0" presId="urn:microsoft.com/office/officeart/2005/8/layout/default#2"/>
    <dgm:cxn modelId="{3C26E6B0-23AB-485F-8A53-3F50C01AC066}" type="presParOf" srcId="{6E159A23-8CDA-462F-A776-F7026F0ABCE6}" destId="{89A6CC7C-C9EE-41CB-A14B-D96684E0AA46}" srcOrd="3" destOrd="0" presId="urn:microsoft.com/office/officeart/2005/8/layout/default#2"/>
    <dgm:cxn modelId="{BA819065-47BE-4739-8A46-6A928C38A333}" type="presParOf" srcId="{6E159A23-8CDA-462F-A776-F7026F0ABCE6}" destId="{78B41EAB-BC69-4A59-B347-1D38DBE042FD}" srcOrd="4" destOrd="0" presId="urn:microsoft.com/office/officeart/2005/8/layout/default#2"/>
    <dgm:cxn modelId="{946B117E-90F9-4E72-BE01-71EBE3EFE96D}" type="presParOf" srcId="{6E159A23-8CDA-462F-A776-F7026F0ABCE6}" destId="{C1B0450A-93FB-48B4-A6CC-CA029D443324}" srcOrd="5" destOrd="0" presId="urn:microsoft.com/office/officeart/2005/8/layout/default#2"/>
    <dgm:cxn modelId="{E2E3CB13-46E0-45C9-A695-BF43D3267F5E}" type="presParOf" srcId="{6E159A23-8CDA-462F-A776-F7026F0ABCE6}" destId="{62D35B67-6643-4339-8491-D0FFCC0CB1B6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0BAC7B-7D85-4AAD-9FCC-C4DB04EAD8D3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68C817-6226-4EA6-BE37-78F7F37049B3}">
      <dgm:prSet custT="1"/>
      <dgm:spPr/>
      <dgm:t>
        <a:bodyPr/>
        <a:lstStyle/>
        <a:p>
          <a:pPr rtl="0"/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салықты жоспарлаудың біршама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перспективалы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бағыттарын айқындау мақсатында әрекеттегі заңнаманы  зерттеуден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 бір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 төлеушінің салық проблемаларын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зерттеуден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және талдаудан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2E34C28-E42E-4200-BDFC-60F61B77787D}" type="parTrans" cxnId="{80E47E1F-D5E0-4A48-A46E-038A87800D9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29210024-90E4-4845-9FAE-1661B0A5036B}" type="sibTrans" cxnId="{80E47E1F-D5E0-4A48-A46E-038A87800D9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FB096153-7887-4C60-A9A3-E3953A0D8D8F}">
      <dgm:prSet custT="1"/>
      <dgm:spPr/>
      <dgm:t>
        <a:bodyPr/>
        <a:lstStyle/>
        <a:p>
          <a:pPr rtl="0"/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 бір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қызмет түрлеріндегі серіктестер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бәсекелестерге салық салуды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кемелдендіру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схемаларын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зерттеуден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және сонымен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қатар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кәсіпорындағы ең тиімді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салу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тәсілдерін қолданудан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 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  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84993A1-7E33-4903-849C-21C5E6DD9DDC}" type="parTrans" cxnId="{E8E142D0-5AFC-4FF6-859C-BE6E0F807380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14265C8D-5EC8-421D-8584-A80F26CCAB84}" type="sibTrans" cxnId="{E8E142D0-5AFC-4FF6-859C-BE6E0F807380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3ABD62C2-BA0C-431E-8299-716CFCB4E003}">
      <dgm:prSet custT="1"/>
      <dgm:spPr/>
      <dgm:t>
        <a:bodyPr/>
        <a:lstStyle/>
        <a:p>
          <a:pPr rtl="0"/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ұйымның қаржы-шаруашылық қызметтерін алдын-ала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талдаудан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1E9C29FD-7654-436F-A69A-F0F1CBBC4BE1}" type="sibTrans" cxnId="{FDA9B21A-AACC-4EA9-952C-451DDAE12BCB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1981C157-5DF2-4018-9504-C8450DFCF576}" type="parTrans" cxnId="{FDA9B21A-AACC-4EA9-952C-451DDAE12BCB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5E09383E-5822-4F3B-A871-F800B27CAEF0}" type="pres">
      <dgm:prSet presAssocID="{1F0BAC7B-7D85-4AAD-9FCC-C4DB04EAD8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11EB5E-606B-480F-8F9C-9C5EE9914C7A}" type="pres">
      <dgm:prSet presAssocID="{3ABD62C2-BA0C-431E-8299-716CFCB4E00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53FA6-B79F-407D-AA43-35891766CA9A}" type="pres">
      <dgm:prSet presAssocID="{1E9C29FD-7654-436F-A69A-F0F1CBBC4BE1}" presName="sibTrans" presStyleCnt="0"/>
      <dgm:spPr/>
    </dgm:pt>
    <dgm:pt modelId="{4C6DD886-48C3-471C-B10D-4836DDEB651F}" type="pres">
      <dgm:prSet presAssocID="{7668C817-6226-4EA6-BE37-78F7F37049B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34D66-6A0F-4AA5-B521-B01AEE621654}" type="pres">
      <dgm:prSet presAssocID="{29210024-90E4-4845-9FAE-1661B0A5036B}" presName="sibTrans" presStyleCnt="0"/>
      <dgm:spPr/>
    </dgm:pt>
    <dgm:pt modelId="{2CB870E3-67A1-4E9E-88D3-E8AAF96249C3}" type="pres">
      <dgm:prSet presAssocID="{FB096153-7887-4C60-A9A3-E3953A0D8D8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E47E1F-D5E0-4A48-A46E-038A87800D9E}" srcId="{1F0BAC7B-7D85-4AAD-9FCC-C4DB04EAD8D3}" destId="{7668C817-6226-4EA6-BE37-78F7F37049B3}" srcOrd="1" destOrd="0" parTransId="{82E34C28-E42E-4200-BDFC-60F61B77787D}" sibTransId="{29210024-90E4-4845-9FAE-1661B0A5036B}"/>
    <dgm:cxn modelId="{FDA9B21A-AACC-4EA9-952C-451DDAE12BCB}" srcId="{1F0BAC7B-7D85-4AAD-9FCC-C4DB04EAD8D3}" destId="{3ABD62C2-BA0C-431E-8299-716CFCB4E003}" srcOrd="0" destOrd="0" parTransId="{1981C157-5DF2-4018-9504-C8450DFCF576}" sibTransId="{1E9C29FD-7654-436F-A69A-F0F1CBBC4BE1}"/>
    <dgm:cxn modelId="{4F5B356F-B510-4FC4-B479-46F1C0BD2C38}" type="presOf" srcId="{FB096153-7887-4C60-A9A3-E3953A0D8D8F}" destId="{2CB870E3-67A1-4E9E-88D3-E8AAF96249C3}" srcOrd="0" destOrd="0" presId="urn:microsoft.com/office/officeart/2005/8/layout/hList6"/>
    <dgm:cxn modelId="{44689F49-5EA7-4E5E-AC3E-3B7A231A799D}" type="presOf" srcId="{7668C817-6226-4EA6-BE37-78F7F37049B3}" destId="{4C6DD886-48C3-471C-B10D-4836DDEB651F}" srcOrd="0" destOrd="0" presId="urn:microsoft.com/office/officeart/2005/8/layout/hList6"/>
    <dgm:cxn modelId="{E8E142D0-5AFC-4FF6-859C-BE6E0F807380}" srcId="{1F0BAC7B-7D85-4AAD-9FCC-C4DB04EAD8D3}" destId="{FB096153-7887-4C60-A9A3-E3953A0D8D8F}" srcOrd="2" destOrd="0" parTransId="{084993A1-7E33-4903-849C-21C5E6DD9DDC}" sibTransId="{14265C8D-5EC8-421D-8584-A80F26CCAB84}"/>
    <dgm:cxn modelId="{D637E6A0-5738-4697-A212-B787783A13E2}" type="presOf" srcId="{3ABD62C2-BA0C-431E-8299-716CFCB4E003}" destId="{B211EB5E-606B-480F-8F9C-9C5EE9914C7A}" srcOrd="0" destOrd="0" presId="urn:microsoft.com/office/officeart/2005/8/layout/hList6"/>
    <dgm:cxn modelId="{7590FD16-97A4-47E0-861F-E3F920744868}" type="presOf" srcId="{1F0BAC7B-7D85-4AAD-9FCC-C4DB04EAD8D3}" destId="{5E09383E-5822-4F3B-A871-F800B27CAEF0}" srcOrd="0" destOrd="0" presId="urn:microsoft.com/office/officeart/2005/8/layout/hList6"/>
    <dgm:cxn modelId="{0CADEB57-25F9-4007-AFAB-B3CFF4707973}" type="presParOf" srcId="{5E09383E-5822-4F3B-A871-F800B27CAEF0}" destId="{B211EB5E-606B-480F-8F9C-9C5EE9914C7A}" srcOrd="0" destOrd="0" presId="urn:microsoft.com/office/officeart/2005/8/layout/hList6"/>
    <dgm:cxn modelId="{E5862D63-EDC1-4264-A62D-9BB858458605}" type="presParOf" srcId="{5E09383E-5822-4F3B-A871-F800B27CAEF0}" destId="{6E153FA6-B79F-407D-AA43-35891766CA9A}" srcOrd="1" destOrd="0" presId="urn:microsoft.com/office/officeart/2005/8/layout/hList6"/>
    <dgm:cxn modelId="{3E9846AE-5B37-4228-B3B8-CCECA7CD3A2C}" type="presParOf" srcId="{5E09383E-5822-4F3B-A871-F800B27CAEF0}" destId="{4C6DD886-48C3-471C-B10D-4836DDEB651F}" srcOrd="2" destOrd="0" presId="urn:microsoft.com/office/officeart/2005/8/layout/hList6"/>
    <dgm:cxn modelId="{976AEE24-FC81-447F-B089-CEF58360C7CF}" type="presParOf" srcId="{5E09383E-5822-4F3B-A871-F800B27CAEF0}" destId="{13334D66-6A0F-4AA5-B521-B01AEE621654}" srcOrd="3" destOrd="0" presId="urn:microsoft.com/office/officeart/2005/8/layout/hList6"/>
    <dgm:cxn modelId="{115F1A6A-318B-4567-9E83-4DCCB8B119C6}" type="presParOf" srcId="{5E09383E-5822-4F3B-A871-F800B27CAEF0}" destId="{2CB870E3-67A1-4E9E-88D3-E8AAF96249C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985BB-E22C-42AD-8C95-6EA6274A82FB}">
      <dsp:nvSpPr>
        <dsp:cNvPr id="0" name=""/>
        <dsp:cNvSpPr/>
      </dsp:nvSpPr>
      <dsp:spPr>
        <a:xfrm>
          <a:off x="1629197" y="0"/>
          <a:ext cx="5415188" cy="5415188"/>
        </a:xfrm>
        <a:prstGeom prst="diamond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A4866-819B-4236-868E-530CE87BFDDB}">
      <dsp:nvSpPr>
        <dsp:cNvPr id="0" name=""/>
        <dsp:cNvSpPr/>
      </dsp:nvSpPr>
      <dsp:spPr>
        <a:xfrm>
          <a:off x="0" y="492478"/>
          <a:ext cx="4046508" cy="2111923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есепке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алу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субъектінің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ішкі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құжаты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болып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табылады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онда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жүзеге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асырылатын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іс-шаралардың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тізбесі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есебін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жүргізудің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әдістері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әдістері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салықтар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бюджетке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төленетін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басқа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да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міндетті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төлемдер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бойынша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базасын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есептеу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тіркелімдерін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жасау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нысандары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тәртібі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т.б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x-none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3096" y="595574"/>
        <a:ext cx="3840316" cy="1905731"/>
      </dsp:txXfrm>
    </dsp:sp>
    <dsp:sp modelId="{19131654-9BEF-48D8-82C5-5D848CE41120}">
      <dsp:nvSpPr>
        <dsp:cNvPr id="0" name=""/>
        <dsp:cNvSpPr/>
      </dsp:nvSpPr>
      <dsp:spPr>
        <a:xfrm>
          <a:off x="4603664" y="123156"/>
          <a:ext cx="3944713" cy="2850568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есепке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алу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бухгалтерлік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жүргізбейтін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қаржылық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есептілікті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жасамайтын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жеке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кәсіпкерлердің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есепке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алу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қоспағанда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ХҚЕС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республика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заңнамасының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талаптарына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сәйкес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әзірленген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саясатына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жеке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бөлім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ретінде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енгізілуі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мүмкін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Қазақстанның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бухгалтерлік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пен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қаржылық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есептілік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бойынша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x-none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42817" y="262309"/>
        <a:ext cx="3666407" cy="2572262"/>
      </dsp:txXfrm>
    </dsp:sp>
    <dsp:sp modelId="{03B1D147-E0E6-45A6-9AD1-61E07559F134}">
      <dsp:nvSpPr>
        <dsp:cNvPr id="0" name=""/>
        <dsp:cNvSpPr/>
      </dsp:nvSpPr>
      <dsp:spPr>
        <a:xfrm>
          <a:off x="0" y="2772496"/>
          <a:ext cx="4195124" cy="2111923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Бухгалтерлік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жүргізбейтін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жеке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кәсіпкерлер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жеке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құжат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ретінде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жасалуы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керек</a:t>
          </a:r>
          <a:r>
            <a:rPr lang="ru-RU" sz="105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x-none" sz="10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3096" y="2875592"/>
        <a:ext cx="3988932" cy="1905731"/>
      </dsp:txXfrm>
    </dsp:sp>
    <dsp:sp modelId="{2DCF2E5F-A741-426C-97CD-6B1C0A601D83}">
      <dsp:nvSpPr>
        <dsp:cNvPr id="0" name=""/>
        <dsp:cNvSpPr/>
      </dsp:nvSpPr>
      <dsp:spPr>
        <a:xfrm>
          <a:off x="4624297" y="2853151"/>
          <a:ext cx="3924080" cy="2111923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саясаты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бухгалтерлік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құжаттамаға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енгізілген</a:t>
          </a:r>
          <a:endParaRPr lang="ru-RU" sz="16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x-none" sz="10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27393" y="2956247"/>
        <a:ext cx="3717888" cy="1905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C356C2-2044-4D25-8730-27EE2CAF4BA3}">
      <dsp:nvSpPr>
        <dsp:cNvPr id="0" name=""/>
        <dsp:cNvSpPr/>
      </dsp:nvSpPr>
      <dsp:spPr>
        <a:xfrm>
          <a:off x="3657599" y="1592"/>
          <a:ext cx="5486399" cy="2282428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174625" lvl="1" indent="188913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күнтізбелік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жыл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тексеру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жүргізілген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кезеңдері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өзгертілмейді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57599" y="286896"/>
        <a:ext cx="4630489" cy="1711821"/>
      </dsp:txXfrm>
    </dsp:sp>
    <dsp:sp modelId="{37DFF94D-17DE-4B2E-8922-28568B63756D}">
      <dsp:nvSpPr>
        <dsp:cNvPr id="0" name=""/>
        <dsp:cNvSpPr/>
      </dsp:nvSpPr>
      <dsp:spPr>
        <a:xfrm>
          <a:off x="0" y="1592"/>
          <a:ext cx="3657599" cy="2282428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174625" lvl="0" indent="188913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саясатында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белгіленген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ережелер</a:t>
          </a:r>
          <a:r>
            <a:rPr lang="ru-RU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қолданылады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419" y="113011"/>
        <a:ext cx="3434761" cy="2059590"/>
      </dsp:txXfrm>
    </dsp:sp>
    <dsp:sp modelId="{255B9C3A-B22D-46CF-9DBB-56EF82150FA5}">
      <dsp:nvSpPr>
        <dsp:cNvPr id="0" name=""/>
        <dsp:cNvSpPr/>
      </dsp:nvSpPr>
      <dsp:spPr>
        <a:xfrm>
          <a:off x="3695393" y="2512263"/>
          <a:ext cx="5446748" cy="297254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174625" lvl="1" indent="188913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қосылған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құн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салығын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есептеу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мақсатында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құрылған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тексеру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жүргізілген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кезеңдері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өзгертілмейтін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кезеңі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sz="2300" kern="1200" dirty="0" smtClean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95393" y="2883831"/>
        <a:ext cx="4332044" cy="2229407"/>
      </dsp:txXfrm>
    </dsp:sp>
    <dsp:sp modelId="{0DCAB8D3-C7B5-46C7-97ED-B906A9108125}">
      <dsp:nvSpPr>
        <dsp:cNvPr id="0" name=""/>
        <dsp:cNvSpPr/>
      </dsp:nvSpPr>
      <dsp:spPr>
        <a:xfrm>
          <a:off x="1856" y="2637443"/>
          <a:ext cx="3693536" cy="2722183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Қосылған</a:t>
          </a:r>
          <a:r>
            <a:rPr lang="ru-RU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құн</a:t>
          </a:r>
          <a:r>
            <a:rPr lang="ru-RU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салығын</a:t>
          </a:r>
          <a:r>
            <a:rPr lang="ru-RU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төлеуші</a:t>
          </a:r>
          <a:r>
            <a:rPr lang="ru-RU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​​</a:t>
          </a: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таңдаған</a:t>
          </a:r>
          <a:r>
            <a:rPr lang="ru-RU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қосылған</a:t>
          </a:r>
          <a:r>
            <a:rPr lang="ru-RU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құн</a:t>
          </a:r>
          <a:r>
            <a:rPr lang="ru-RU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салығын</a:t>
          </a:r>
          <a:r>
            <a:rPr lang="ru-RU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есепке</a:t>
          </a:r>
          <a:r>
            <a:rPr lang="ru-RU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алу</a:t>
          </a:r>
          <a:r>
            <a:rPr lang="ru-RU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әдісі</a:t>
          </a:r>
          <a:r>
            <a:rPr lang="ru-RU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қолданылады</a:t>
          </a:r>
          <a:endParaRPr lang="ru-RU" sz="2300" b="0" kern="1200" dirty="0">
            <a:solidFill>
              <a:schemeClr val="tx1"/>
            </a:solidFill>
          </a:endParaRPr>
        </a:p>
      </dsp:txBody>
      <dsp:txXfrm>
        <a:off x="134742" y="2770329"/>
        <a:ext cx="3427764" cy="24564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84384-B240-4AD9-8469-CDCDFF320CC0}">
      <dsp:nvSpPr>
        <dsp:cNvPr id="0" name=""/>
        <dsp:cNvSpPr/>
      </dsp:nvSpPr>
      <dsp:spPr>
        <a:xfrm>
          <a:off x="3287685" y="130306"/>
          <a:ext cx="5851374" cy="2175271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174625" lvl="1" indent="188913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жаңа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немесе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саясатының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жаңа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бөлімін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бекіту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
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қолданыстағы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саясатына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өзгерістер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толықтырулар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енгізу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87685" y="402215"/>
        <a:ext cx="5035647" cy="1631453"/>
      </dsp:txXfrm>
    </dsp:sp>
    <dsp:sp modelId="{115F9708-A2DC-413D-9854-921998010D8D}">
      <dsp:nvSpPr>
        <dsp:cNvPr id="0" name=""/>
        <dsp:cNvSpPr/>
      </dsp:nvSpPr>
      <dsp:spPr>
        <a:xfrm>
          <a:off x="4938" y="258"/>
          <a:ext cx="3282746" cy="2435369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саясатына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өзгерістер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толықтыруларды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төлеуші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​​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келесі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әдістердің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бірімен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жүзеге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асырады</a:t>
          </a: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  <a:r>
            <a:rPr lang="ru-RU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ru-RU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endParaRPr lang="ru-RU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3823" y="119143"/>
        <a:ext cx="3044976" cy="2197599"/>
      </dsp:txXfrm>
    </dsp:sp>
    <dsp:sp modelId="{255B9C3A-B22D-46CF-9DBB-56EF82150FA5}">
      <dsp:nvSpPr>
        <dsp:cNvPr id="0" name=""/>
        <dsp:cNvSpPr/>
      </dsp:nvSpPr>
      <dsp:spPr>
        <a:xfrm>
          <a:off x="3028542" y="2653154"/>
          <a:ext cx="6112755" cy="2832987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174625" lvl="1" indent="188913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тексерілетін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кезеңі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кешенді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тақырыптық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тексерулер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кезеңінде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;
 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даулы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кезеңі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тексеру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нәтижелері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туралы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хабарламаға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жоғары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тұрған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органының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шешіміне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шағым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беру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қарау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кезеңінде</a:t>
          </a: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28542" y="3007277"/>
        <a:ext cx="5050385" cy="2124741"/>
      </dsp:txXfrm>
    </dsp:sp>
    <dsp:sp modelId="{0DCAB8D3-C7B5-46C7-97ED-B906A9108125}">
      <dsp:nvSpPr>
        <dsp:cNvPr id="0" name=""/>
        <dsp:cNvSpPr/>
      </dsp:nvSpPr>
      <dsp:spPr>
        <a:xfrm>
          <a:off x="2701" y="2772457"/>
          <a:ext cx="3025840" cy="2594381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</a:t>
          </a:r>
          <a:r>
            <a:rPr lang="ru-RU" sz="1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төлеушіге</a:t>
          </a:r>
          <a:r>
            <a:rPr lang="ru-RU" sz="1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салықтық</a:t>
          </a:r>
          <a:r>
            <a:rPr lang="ru-RU" sz="1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</a:t>
          </a:r>
          <a:r>
            <a:rPr lang="ru-RU" sz="1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саясатына</a:t>
          </a:r>
          <a:r>
            <a:rPr lang="ru-RU" sz="1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өзгерістер</a:t>
          </a:r>
          <a:r>
            <a:rPr lang="ru-RU" sz="1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мен </a:t>
          </a:r>
          <a:r>
            <a:rPr lang="ru-RU" sz="16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толықтырулар</a:t>
          </a:r>
          <a:r>
            <a:rPr lang="ru-RU" sz="1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енгізуге</a:t>
          </a:r>
          <a:r>
            <a:rPr lang="ru-RU" sz="1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рұқсат</a:t>
          </a:r>
          <a:r>
            <a:rPr lang="ru-RU" sz="16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етілмейді</a:t>
          </a:r>
          <a:r>
            <a:rPr lang="ru-RU" sz="1600" b="0" kern="1200" dirty="0" smtClean="0">
              <a:solidFill>
                <a:schemeClr val="tx1"/>
              </a:solidFill>
            </a:rPr>
            <a:t>:</a:t>
          </a:r>
          <a:endParaRPr lang="ru-RU" sz="1600" b="0" kern="1200" dirty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b="0" kern="1200" dirty="0">
            <a:solidFill>
              <a:schemeClr val="tx1"/>
            </a:solidFill>
          </a:endParaRPr>
        </a:p>
      </dsp:txBody>
      <dsp:txXfrm>
        <a:off x="129348" y="2899104"/>
        <a:ext cx="2772546" cy="23410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FAD1D-2D83-4711-B971-673E8D0F1C0E}">
      <dsp:nvSpPr>
        <dsp:cNvPr id="0" name=""/>
        <dsp:cNvSpPr/>
      </dsp:nvSpPr>
      <dsp:spPr>
        <a:xfrm>
          <a:off x="0" y="6143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b="1" kern="1200" dirty="0" smtClean="0">
              <a:solidFill>
                <a:schemeClr val="tx1"/>
              </a:solidFill>
            </a:rPr>
            <a:t>кәсіпорынды тиімді басқару стратегиясын жасау және іске асыру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0" y="614362"/>
        <a:ext cx="2571749" cy="1543050"/>
      </dsp:txXfrm>
    </dsp:sp>
    <dsp:sp modelId="{4A225F2D-DDF3-4E0A-A1BF-B19459DAD1BE}">
      <dsp:nvSpPr>
        <dsp:cNvPr id="0" name=""/>
        <dsp:cNvSpPr/>
      </dsp:nvSpPr>
      <dsp:spPr>
        <a:xfrm>
          <a:off x="2828925" y="6143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b="1" kern="1200" dirty="0" smtClean="0">
              <a:solidFill>
                <a:schemeClr val="tx1"/>
              </a:solidFill>
            </a:rPr>
            <a:t>есеп саясаты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2828925" y="614362"/>
        <a:ext cx="2571749" cy="1543050"/>
      </dsp:txXfrm>
    </dsp:sp>
    <dsp:sp modelId="{CEF793CC-A808-48CC-8943-CA81AA3102F1}">
      <dsp:nvSpPr>
        <dsp:cNvPr id="0" name=""/>
        <dsp:cNvSpPr/>
      </dsp:nvSpPr>
      <dsp:spPr>
        <a:xfrm>
          <a:off x="5657849" y="6143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b="1" kern="1200" dirty="0" smtClean="0">
              <a:solidFill>
                <a:schemeClr val="tx1"/>
              </a:solidFill>
            </a:rPr>
            <a:t>есеп беру мен бухгалтерлік есептің дұрыс жасалуы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5657849" y="614362"/>
        <a:ext cx="2571749" cy="1543050"/>
      </dsp:txXfrm>
    </dsp:sp>
    <dsp:sp modelId="{67FDF6F0-0C5C-4614-9E10-5C9AE167EE55}">
      <dsp:nvSpPr>
        <dsp:cNvPr id="0" name=""/>
        <dsp:cNvSpPr/>
      </dsp:nvSpPr>
      <dsp:spPr>
        <a:xfrm>
          <a:off x="0" y="241458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b="1" kern="1200" dirty="0" smtClean="0">
              <a:solidFill>
                <a:schemeClr val="tx1"/>
              </a:solidFill>
            </a:rPr>
            <a:t>салықтық жоспарлау сызбасы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0" y="2414587"/>
        <a:ext cx="2571749" cy="1543050"/>
      </dsp:txXfrm>
    </dsp:sp>
    <dsp:sp modelId="{9AB19B93-3C3F-4414-B07A-D232D5739C99}">
      <dsp:nvSpPr>
        <dsp:cNvPr id="0" name=""/>
        <dsp:cNvSpPr/>
      </dsp:nvSpPr>
      <dsp:spPr>
        <a:xfrm>
          <a:off x="2828925" y="241458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b="1" kern="1200" dirty="0" smtClean="0">
              <a:solidFill>
                <a:schemeClr val="tx1"/>
              </a:solidFill>
            </a:rPr>
            <a:t>салықтық күнтізбе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2828925" y="2414587"/>
        <a:ext cx="2571749" cy="1543050"/>
      </dsp:txXfrm>
    </dsp:sp>
    <dsp:sp modelId="{2F41A16F-2123-4FA2-82CE-F51EBF5B5894}">
      <dsp:nvSpPr>
        <dsp:cNvPr id="0" name=""/>
        <dsp:cNvSpPr/>
      </dsp:nvSpPr>
      <dsp:spPr>
        <a:xfrm>
          <a:off x="5657849" y="241458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b="1" kern="1200" dirty="0" smtClean="0">
              <a:solidFill>
                <a:schemeClr val="tx1"/>
              </a:solidFill>
            </a:rPr>
            <a:t>міндеттемелердің нақты орындалуы 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5657849" y="2414587"/>
        <a:ext cx="2571749" cy="15430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CCFFA-1390-4E9B-BE0D-414FE7EFB2F5}">
      <dsp:nvSpPr>
        <dsp:cNvPr id="0" name=""/>
        <dsp:cNvSpPr/>
      </dsp:nvSpPr>
      <dsp:spPr>
        <a:xfrm>
          <a:off x="422932" y="558"/>
          <a:ext cx="3516064" cy="21096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салуды жетілдірудің барлық тәсілдері мен әдістерінің заңдылығы</a:t>
          </a:r>
          <a:endParaRPr lang="ru-RU" sz="2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2932" y="558"/>
        <a:ext cx="3516064" cy="2109638"/>
      </dsp:txXfrm>
    </dsp:sp>
    <dsp:sp modelId="{62586E52-8109-489D-9D9C-1897F1AADBAF}">
      <dsp:nvSpPr>
        <dsp:cNvPr id="0" name=""/>
        <dsp:cNvSpPr/>
      </dsp:nvSpPr>
      <dsp:spPr>
        <a:xfrm>
          <a:off x="4290603" y="558"/>
          <a:ext cx="3516064" cy="21096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салуды жетілдіру схемаларын ендірудің үнемділігі</a:t>
          </a:r>
          <a:endParaRPr lang="ru-RU" sz="2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90603" y="558"/>
        <a:ext cx="3516064" cy="2109638"/>
      </dsp:txXfrm>
    </dsp:sp>
    <dsp:sp modelId="{78B41EAB-BC69-4A59-B347-1D38DBE042FD}">
      <dsp:nvSpPr>
        <dsp:cNvPr id="0" name=""/>
        <dsp:cNvSpPr/>
      </dsp:nvSpPr>
      <dsp:spPr>
        <a:xfrm>
          <a:off x="422932" y="2461803"/>
          <a:ext cx="3516064" cy="21096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әзірленген салық салу схемалары мен әдістерін қолданудың кешенділігі мен көп варианттылығы</a:t>
          </a:r>
          <a:endParaRPr lang="ru-RU" sz="2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2932" y="2461803"/>
        <a:ext cx="3516064" cy="2109638"/>
      </dsp:txXfrm>
    </dsp:sp>
    <dsp:sp modelId="{62D35B67-6643-4339-8491-D0FFCC0CB1B6}">
      <dsp:nvSpPr>
        <dsp:cNvPr id="0" name=""/>
        <dsp:cNvSpPr/>
      </dsp:nvSpPr>
      <dsp:spPr>
        <a:xfrm>
          <a:off x="4290603" y="2461803"/>
          <a:ext cx="3516064" cy="21096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 бір салық төлеушінің қызметіне және ерекшеліктеріне деген жеке қарастыру, әдіс (қатынас)</a:t>
          </a:r>
          <a:endParaRPr lang="ru-RU" sz="2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90603" y="2461803"/>
        <a:ext cx="3516064" cy="21096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1EB5E-606B-480F-8F9C-9C5EE9914C7A}">
      <dsp:nvSpPr>
        <dsp:cNvPr id="0" name=""/>
        <dsp:cNvSpPr/>
      </dsp:nvSpPr>
      <dsp:spPr>
        <a:xfrm rot="16200000">
          <a:off x="-979028" y="980033"/>
          <a:ext cx="4572000" cy="261193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ұйымның қаржы-шаруашылық қызметтерін алдын-ала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талдаудан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1005" y="914400"/>
        <a:ext cx="2611933" cy="2743200"/>
      </dsp:txXfrm>
    </dsp:sp>
    <dsp:sp modelId="{4C6DD886-48C3-471C-B10D-4836DDEB651F}">
      <dsp:nvSpPr>
        <dsp:cNvPr id="0" name=""/>
        <dsp:cNvSpPr/>
      </dsp:nvSpPr>
      <dsp:spPr>
        <a:xfrm rot="16200000">
          <a:off x="1828799" y="980033"/>
          <a:ext cx="4572000" cy="261193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салықты жоспарлаудың біршама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перспективалы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бағыттарын айқындау мақсатында әрекеттегі заңнаманы  зерттеуден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 бір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 төлеушінің салық проблемаларын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зерттеуден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және талдаудан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2808832" y="914400"/>
        <a:ext cx="2611933" cy="2743200"/>
      </dsp:txXfrm>
    </dsp:sp>
    <dsp:sp modelId="{2CB870E3-67A1-4E9E-88D3-E8AAF96249C3}">
      <dsp:nvSpPr>
        <dsp:cNvPr id="0" name=""/>
        <dsp:cNvSpPr/>
      </dsp:nvSpPr>
      <dsp:spPr>
        <a:xfrm rot="16200000">
          <a:off x="4636628" y="980033"/>
          <a:ext cx="4572000" cy="261193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нақты бір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қызмет түрлеріндегі серіктестер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бәсекелестерге салық салуды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кемелдендіру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схемаларын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зерттеуден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және сонымен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қатар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кәсіпорындағы ең тиімді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салық 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салу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тәсілдерін қолданудан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 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  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616661" y="914400"/>
        <a:ext cx="2611933" cy="2743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BF7DF-1936-4E23-9203-8CD958A24930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4A0E1-DC4F-4083-B8E1-6D3FA9CE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64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2AF30-C7C1-4CB8-AFD7-F3C40FBBF8D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232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2AF30-C7C1-4CB8-AFD7-F3C40FBBF8D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832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2AF30-C7C1-4CB8-AFD7-F3C40FBBF8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213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2AF30-C7C1-4CB8-AFD7-F3C40FBBF8D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126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2AF30-C7C1-4CB8-AFD7-F3C40FBBF8D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089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3600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dirty="0"/>
              <a:t>12-дәріс. 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Ұйымның </a:t>
            </a:r>
            <a:r>
              <a:rPr lang="kk-KZ" dirty="0"/>
              <a:t>есеп саясаты және салықтық жоспарлау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213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Салықты жоспарлау – ең аз шығынмен ең жоғарғы қаржылық нәтижеге жету үшін салық салу жүйесін ұйымдастыру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Салықтық жоспарлау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салық салуды тиімді етуді, салық төлемдерін кемелдендірудің жағдайлы схемаларын әзірлеуді, түрлі басқарушылық шешімдердің салықтық салдарын уақытылы талдау үшін салық салуды ұйымдастыруды білдіреді. </a:t>
            </a:r>
          </a:p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Салықтық жоспарлау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аясында салық төлемдерін жоспарлау кәсіпорынға қолда бар ресурстарын тиімдірек басқаруға мүмкіндік береді.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675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Салықтық жоспарлауға негіз болатын факторлар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мемлекеттің салық,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бюджет,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инвестициялық саясаттарының негізгі даму бағыттарын ескеру;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кәсіпорынның есеп саясатын жүргізу;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заң бойынша белгіленген барлық салық жеңілдіктерін толық және дұрыс қолдана отырып,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салық төлеушінің салық міндеттемесін орындау;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салық төлеу мерзімін ұзарту, салық және инвестициялық жеңілдіктерді алу мүмкіндігін бағалау,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т.б.  тәрізді факторлар танылады.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165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Салықтық жоспарлаудың негізгі элементтері: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7830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Салықты жоспарлаудың негізгі қағидалары мыналар: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9560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 жоспарлау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 жалтаруынан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evasion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ерекшеленеді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Соңғысы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объектілерін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шығындарды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бухгалтерлік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есептілікті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қасақана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бұрмалау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шегерімдер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жеңілдіктерді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қолдануына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төлемдер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міндеттемелерді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азайту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түсіндіріледі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570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Салықты жоспарлауды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ұйымдастыру төмендегілерден құралады: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10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033073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8177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36177"/>
            <a:ext cx="7886700" cy="5840787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3" descr="C:\Users\Batman\Desktop\сыщик-шаржа-ми-ый-расс-е-ует-с-коричневым-па-ьто-и-наб-ю-ает-стек-о-4123797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-701" b="8585"/>
          <a:stretch>
            <a:fillRect/>
          </a:stretch>
        </p:blipFill>
        <p:spPr bwMode="auto">
          <a:xfrm>
            <a:off x="6141945" y="2088620"/>
            <a:ext cx="1216568" cy="1421063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71" y="4666829"/>
            <a:ext cx="2186750" cy="190280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67947" y="2088620"/>
            <a:ext cx="5196341" cy="2105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РАХМЕТ!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233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Дәрістің сұрақтары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саясаты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k-K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 жоспарлау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758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xmlns="" id="{094D2338-B365-4495-ADFE-6FD8632152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480398"/>
              </p:ext>
            </p:extLst>
          </p:nvPr>
        </p:nvGraphicFramePr>
        <p:xfrm>
          <a:off x="207819" y="1077686"/>
          <a:ext cx="8548378" cy="5415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5714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Ұйымның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саясаты</a:t>
            </a:r>
            <a:endParaRPr lang="en-US" sz="32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FF0C1D0-3795-4A05-945B-880B53493D4C}"/>
              </a:ext>
            </a:extLst>
          </p:cNvPr>
          <p:cNvSpPr txBox="1"/>
          <p:nvPr/>
        </p:nvSpPr>
        <p:spPr>
          <a:xfrm>
            <a:off x="7320303" y="1200840"/>
            <a:ext cx="45740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46030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126586"/>
            <a:ext cx="7886700" cy="835714"/>
          </a:xfrm>
        </p:spPr>
        <p:txBody>
          <a:bodyPr>
            <a:normAutofit/>
          </a:bodyPr>
          <a:lstStyle/>
          <a:p>
            <a:pPr algn="just"/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Ұйымның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саясаты</a:t>
            </a:r>
            <a:endParaRPr lang="en-US" sz="32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8651" y="1083247"/>
            <a:ext cx="8195982" cy="4524315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саясаты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таңдаған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әдістерінің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жиынтығы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есебін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ұйымдастырудың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принциптері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бухгалтерлік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деректерін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базаларды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бюджетке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төленетін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бюджетке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төленетін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әдістері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қаражаттар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​​(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агенті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есептілігін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кодексінде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тәртіппен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шарттарда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әдісімен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теңгемен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жүргізеді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09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181536" y="2671444"/>
            <a:ext cx="1896035" cy="2659702"/>
          </a:xfrm>
          <a:prstGeom prst="rect">
            <a:avLst/>
          </a:prstGeom>
        </p:spPr>
        <p:txBody>
          <a:bodyPr vert="horz" wrap="square" lIns="0" tIns="7366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таңдауға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8216"/>
          </a:xfrm>
        </p:spPr>
        <p:txBody>
          <a:bodyPr>
            <a:normAutofit/>
          </a:bodyPr>
          <a:lstStyle/>
          <a:p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Ұйымның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саясаты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13800" y="1627095"/>
            <a:ext cx="5214095" cy="489472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ұйымдық-құқықтық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тиесілі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ауқымы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салу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936378" y="3147405"/>
            <a:ext cx="877421" cy="170777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54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18169"/>
            <a:ext cx="7886700" cy="818216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xmlns="" id="{D7D9F44C-E5B5-4092-BAC3-364507F3F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529175"/>
              </p:ext>
            </p:extLst>
          </p:nvPr>
        </p:nvGraphicFramePr>
        <p:xfrm>
          <a:off x="628651" y="1036385"/>
          <a:ext cx="8176532" cy="6049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76532">
                  <a:extLst>
                    <a:ext uri="{9D8B030D-6E8A-4147-A177-3AD203B41FA5}">
                      <a16:colId xmlns:a16="http://schemas.microsoft.com/office/drawing/2014/main" xmlns="" val="241034854"/>
                    </a:ext>
                  </a:extLst>
                </a:gridCol>
              </a:tblGrid>
              <a:tr h="64738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төлеуші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​​(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агенті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есебінің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саясатын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дербес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әзірлейді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бекітеді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x-non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628536571"/>
                  </a:ext>
                </a:extLst>
              </a:tr>
              <a:tr h="64738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Шағын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кәс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пкерл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субъект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лер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арнаулы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режим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қолданатын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төлеуш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лер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сондай-ақ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шаруа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фермер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қожалықтары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арнаулы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режим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қолданатын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дара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кәс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пкерлер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осындай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арнаулы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режим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қолданылатын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уәк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летт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белг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леген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нысан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дербес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әз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рленген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есепке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саясатын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бек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тед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x-non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0151332"/>
                  </a:ext>
                </a:extLst>
              </a:tr>
              <a:tr h="64738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Бірлескен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есепке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саясатын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бірлескен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туралы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келісімге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қатысушылар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әзірлейді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бекітеді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x-non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5888815"/>
                  </a:ext>
                </a:extLst>
              </a:tr>
              <a:tr h="64738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төлеушіде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бухгалтерлік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құжаттаманың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болмауы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Республикасының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заңнамасында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белгіленген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бухгалтерлік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құжаттаманы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дайындау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сақтауға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қойылатын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талаптарды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сақтамауы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ескертуге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әкеп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соғады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x-non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1847399"/>
                  </a:ext>
                </a:extLst>
              </a:tr>
              <a:tr h="64738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Әкімшілік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жаза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қолданылғаннан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кейін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ішінде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қайталап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жасалған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іс-әрекеттер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шағын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кәсіпкерлік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субъектілеріне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коммерциялық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емес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ұйымдарға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жиырма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бес, орта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кәсіпкерлік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субъектілеріне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елу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кәсіпкерлік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субъектілеріне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жетпіс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бес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айлық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есептік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көрсеткіштің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мөлшерінде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айыппұл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салуға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әкеп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соғады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 </a:t>
                      </a:r>
                      <a:endParaRPr lang="x-non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7181590"/>
                  </a:ext>
                </a:extLst>
              </a:tr>
              <a:tr h="64738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төлеушінің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есепке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құжаттарының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болмауы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бухгалтерлік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құжаттардың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нысандарының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есепке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саясатының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салынатын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объектілерді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салуға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байланысты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объектілерді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анықтауға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сондай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міндеттемесін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есептеуге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негіз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болатын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құжаттардың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жоқтығын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білдіреді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x-non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2330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34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027914"/>
              </p:ext>
            </p:extLst>
          </p:nvPr>
        </p:nvGraphicFramePr>
        <p:xfrm>
          <a:off x="1" y="1196788"/>
          <a:ext cx="9143999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10640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саясатының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әсері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5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367517"/>
              </p:ext>
            </p:extLst>
          </p:nvPr>
        </p:nvGraphicFramePr>
        <p:xfrm>
          <a:off x="1" y="1196788"/>
          <a:ext cx="9143999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10640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Ұйымның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5103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Жоспарлау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– атқарылатын іске бағытталған, ақпаратты саналы түрде талдау процесі. 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Кез-келген шаруашылық қызметтің мақсатқа жетуі, ғылыми немесе логикалық тұрғыдан нәтежиесін болжаудың әсерінен болады.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18308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885</Words>
  <Application>Microsoft Office PowerPoint</Application>
  <PresentationFormat>Экран (4:3)</PresentationFormat>
  <Paragraphs>78</Paragraphs>
  <Slides>16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12-дәріс.  Ұйымның есеп саясаты және салықтық жоспарлау</vt:lpstr>
      <vt:lpstr>Дәрістің сұрақтары</vt:lpstr>
      <vt:lpstr>Ұйымның салықтық есеп саясаты</vt:lpstr>
      <vt:lpstr>Ұйымның салықтық есеп саясаты</vt:lpstr>
      <vt:lpstr>Ұйымның салықтық есеп саясаты</vt:lpstr>
      <vt:lpstr>Салықтық есеп саясатын әзірлеу</vt:lpstr>
      <vt:lpstr>Салықтық есеп саясатының әсері</vt:lpstr>
      <vt:lpstr>Ұйымның салықтық есеп саясаты</vt:lpstr>
      <vt:lpstr>Презентация PowerPoint</vt:lpstr>
      <vt:lpstr>Салықты жоспарлау – ең аз шығынмен ең жоғарғы қаржылық нәтижеге жету үшін салық салу жүйесін ұйымдастыру</vt:lpstr>
      <vt:lpstr>Салықтық жоспарлауға негіз болатын факторлар</vt:lpstr>
      <vt:lpstr>Салықтық жоспарлаудың негізгі элементтері: </vt:lpstr>
      <vt:lpstr>Салықты жоспарлаудың негізгі қағидалары мыналар: </vt:lpstr>
      <vt:lpstr>Презентация PowerPoint</vt:lpstr>
      <vt:lpstr>Салықты жоспарлауды  ұйымдастыру төмендегілерден құралады: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12-дәріс.  Ұйымның есеп саясаты және салықтық жоспарлау</dc:title>
  <dc:creator>admin</dc:creator>
  <cp:lastModifiedBy>admin</cp:lastModifiedBy>
  <cp:revision>4</cp:revision>
  <dcterms:created xsi:type="dcterms:W3CDTF">2021-11-18T13:50:44Z</dcterms:created>
  <dcterms:modified xsi:type="dcterms:W3CDTF">2021-11-19T08:21:05Z</dcterms:modified>
</cp:coreProperties>
</file>